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media/image1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218160" y="7139880"/>
            <a:ext cx="2273040" cy="45540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256680" y="189360"/>
            <a:ext cx="9591120" cy="597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DejaVu Sans"/>
              </a:rPr>
              <a:t>Meeting with Thia on 9/3/19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365760" y="1005840"/>
            <a:ext cx="9326160" cy="57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Thia’s note from 9/3 meeting: 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By end of September, expect to have: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– </a:t>
            </a:r>
            <a:r>
              <a:rPr b="0" lang="en-US" sz="1800" spc="-1" strike="noStrike" u="sng">
                <a:solidFill>
                  <a:srgbClr val="000000"/>
                </a:solidFill>
                <a:uFillTx/>
                <a:latin typeface="ARial"/>
                <a:ea typeface="DejaVu Sans"/>
              </a:rPr>
              <a:t>Two to three additional cells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plus one sphere filled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– </a:t>
            </a:r>
            <a:r>
              <a:rPr b="0" lang="en-US" sz="1800" spc="-1" strike="noStrike" u="sng">
                <a:solidFill>
                  <a:srgbClr val="000000"/>
                </a:solidFill>
                <a:uFillTx/>
                <a:latin typeface="ARial"/>
                <a:ea typeface="DejaVu Sans"/>
              </a:rPr>
              <a:t>at least one new acceptable cell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–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the sphere tested for RF cleaning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–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further characterization of the existing cells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75"/>
              </a:spcBef>
              <a:spcAft>
                <a:spcPts val="431"/>
              </a:spcAft>
            </a:pP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What was done in the month of September: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75"/>
              </a:spcBef>
              <a:spcAft>
                <a:spcPts val="431"/>
              </a:spcAft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–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Tommy filled at W&amp;M, almost fully characterized – first good cell filled at W&amp;M this time!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75"/>
              </a:spcBef>
              <a:spcAft>
                <a:spcPts val="431"/>
              </a:spcAft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–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Zhou filled at W&amp;M, not yet tested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75"/>
              </a:spcBef>
              <a:spcAft>
                <a:spcPts val="431"/>
              </a:spcAft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–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sphere not done yet because we tried other new aspects in the filling procedure, still would like to try the sphere but at a later time.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75"/>
              </a:spcBef>
              <a:spcAft>
                <a:spcPts val="431"/>
              </a:spcAft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–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carefully studied Savior JLab data and found they are consistent with UVa latest data (JLab with vs. w/o convection and depending on whether heater tape is present, lifetime varies from 12 to 28 hours. UVa measured 14 hours with convection.).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75"/>
              </a:spcBef>
              <a:spcAft>
                <a:spcPts val="431"/>
              </a:spcAft>
            </a:pPr>
            <a:endParaRPr b="0" lang="en-US" sz="1800" spc="-1" strike="noStrike">
              <a:latin typeface="Arial"/>
            </a:endParaRPr>
          </a:p>
        </p:txBody>
      </p:sp>
    </p:spTree>
  </p:cSld>
  <p:transition>
    <p:fade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365760" y="362160"/>
            <a:ext cx="9417600" cy="3203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Plan for October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457200" y="953280"/>
            <a:ext cx="8920800" cy="352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–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Continue testing Tommy with higher AFP loss → more reliable in-beam estimate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–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Plan to test Zhou at UVa this weekend (10/5-6)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–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Mike now has a good inventory of windows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–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Mike will make a new cell and ship to UVa this week, will take 1-2 weeks to fill.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–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Mike will continue producing two to three more cells this month. These cells will be filled at UVa or W&amp;M.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Jianping asked to bring good cells to JLab for pressure and density measurement.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 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457200" y="6694200"/>
            <a:ext cx="8594640" cy="345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ransition>
    <p:fade/>
  </p:transition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283680" y="182880"/>
            <a:ext cx="9591120" cy="597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DejaVu Sans"/>
              </a:rPr>
              <a:t>Current Target Cell Status for A1n/d2n</a:t>
            </a:r>
            <a:endParaRPr b="0" lang="en-US" sz="2800" spc="-1" strike="noStrike">
              <a:latin typeface="Arial"/>
            </a:endParaRPr>
          </a:p>
        </p:txBody>
      </p:sp>
      <p:graphicFrame>
        <p:nvGraphicFramePr>
          <p:cNvPr id="45" name="Table 2"/>
          <p:cNvGraphicFramePr/>
          <p:nvPr/>
        </p:nvGraphicFramePr>
        <p:xfrm>
          <a:off x="299160" y="763200"/>
          <a:ext cx="9509040" cy="4743720"/>
        </p:xfrm>
        <a:graphic>
          <a:graphicData uri="http://schemas.openxmlformats.org/drawingml/2006/table">
            <a:tbl>
              <a:tblPr/>
              <a:tblGrid>
                <a:gridCol w="1165320"/>
                <a:gridCol w="1355400"/>
                <a:gridCol w="1495080"/>
                <a:gridCol w="1650960"/>
                <a:gridCol w="1464120"/>
                <a:gridCol w="2378520"/>
              </a:tblGrid>
              <a:tr h="85968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Cell name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fill date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cold spin down lifetime (hrs)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Max polarization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Expected in-beam polarization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Current status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34776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3333"/>
                          </a:solidFill>
                          <a:latin typeface="ARial"/>
                        </a:rPr>
                        <a:t>Dutch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8/22/2019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29.4 (UVa)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54% (UVa)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53%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at UVa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60372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3333"/>
                          </a:solidFill>
                          <a:latin typeface="Arial"/>
                        </a:rPr>
                        <a:t>Fulla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9/7/2018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17 (UVa); 15 (JLab)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53% (UVa); 54% (JLab)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50%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boxed up at JLab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6896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3333"/>
                          </a:solidFill>
                          <a:latin typeface="ARial"/>
                        </a:rPr>
                        <a:t>TOMMY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9/11/2019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15.2 (UVa)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54% (UVa)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49%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latin typeface="ARial"/>
                        </a:rPr>
                        <a:t>potentially a good cell but need careful AFP loss analysis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85968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Brianna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3/27/2019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23 (UVa before damage)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53% (UVa before damage)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48% (before damage)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laser damage, may retest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95652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Savior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10/27/2016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latin typeface="Arial"/>
                        </a:rPr>
                        <a:t>42 (UVa, 2016); 12-28 (JLab); 14.3 (UVa 2019 w convection)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latin typeface="Arial"/>
                        </a:rPr>
                        <a:t>65% (UVa); 38% (JLab); 40% (UVa 2019)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60% (2016) →??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laser damage, not a good backup cell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776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Flurence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9/28/2018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11 (UVa)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45% (UVa)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44%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backup cell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46" name="CustomShape 3"/>
          <p:cNvSpPr/>
          <p:nvPr/>
        </p:nvSpPr>
        <p:spPr>
          <a:xfrm>
            <a:off x="544320" y="5294160"/>
            <a:ext cx="9355320" cy="165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CustomShape 4"/>
          <p:cNvSpPr/>
          <p:nvPr/>
        </p:nvSpPr>
        <p:spPr>
          <a:xfrm>
            <a:off x="274320" y="6309360"/>
            <a:ext cx="9625320" cy="644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Other cells made before July 24, 2019 meeting: Noah (3/07), Elle (3/29), Sandy-II (5/28), Phoenix (6/3);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Other cells made after July 24, 2019 meeting: Zoe, Yeti (broke), Wayne; 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</p:txBody>
      </p:sp>
      <p:sp>
        <p:nvSpPr>
          <p:cNvPr id="48" name="CustomShape 5"/>
          <p:cNvSpPr/>
          <p:nvPr/>
        </p:nvSpPr>
        <p:spPr>
          <a:xfrm>
            <a:off x="365760" y="5852160"/>
            <a:ext cx="8777880" cy="656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ff"/>
                </a:solidFill>
                <a:latin typeface="ARial"/>
                <a:ea typeface="DejaVu Sans"/>
              </a:rPr>
              <a:t>New cell Zhou filled on 9/27/2019, not tested yet</a:t>
            </a:r>
            <a:endParaRPr b="0" lang="en-US" sz="2000" spc="-1" strike="noStrike">
              <a:latin typeface="Arial"/>
            </a:endParaRPr>
          </a:p>
        </p:txBody>
      </p:sp>
    </p:spTree>
  </p:cSld>
  <p:transition>
    <p:fade/>
  </p:transition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6810</TotalTime>
  <Application>LibreOffice/6.0.7.3$Linux_X86_64 LibreOffice_project/00m0$Build-3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2010-10-01T13:42:30Z</dcterms:created>
  <dc:creator/>
  <dc:description/>
  <dc:language>en-US</dc:language>
  <cp:lastModifiedBy/>
  <dcterms:modified xsi:type="dcterms:W3CDTF">2019-10-01T12:36:08Z</dcterms:modified>
  <cp:revision>153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