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218160" y="7139880"/>
            <a:ext cx="2273040" cy="4554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56680" y="189360"/>
            <a:ext cx="9591120" cy="59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Meeting with Thia on 9/3/19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65760" y="1005840"/>
            <a:ext cx="9326160" cy="57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Thia’s note from 9/3 meeting: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By end of September, expect to have: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Two to three additional cells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plus one sphere filled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at least one new acceptable cell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sphere tested for RF cleaning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further characterization of the existing cells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What was done in the month of September: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Tommy filled at W&amp;M, almost fully characterized – first good cell filled at W&amp;M this time!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Zhou filled at W&amp;M, not yet tested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sphere not done yet because we tried other new aspects in the filling procedure, still would like to try the sphere but at a later time.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carefully studied Savior JLab data and found they are consistent with UVa latest data (JLab with vs. w/o convection and depending on whether heater tape is present, lifetime varies from 12 to 28 hours. UVa measured 14 hours with convection.).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spcAft>
                <a:spcPts val="431"/>
              </a:spcAft>
            </a:pPr>
            <a:endParaRPr b="0" lang="en-US" sz="18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65760" y="362160"/>
            <a:ext cx="9417600" cy="32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Plan for October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57200" y="953280"/>
            <a:ext cx="8920800" cy="35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Continue testing Tommy with higher AFP loss → more reliable in-beam estimate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Plan to test Zhou at UVa this weekend (10/5-6)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Mike now has a good inventory of windows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Mike will make a new cell and ship to UVa this week, will take 1-2 weeks to fill.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Mike will continue producing two to three more cells this month. These cells will be filled at UVa or W&amp;M.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Jianping asked to bring good cells to JLab for pressure and density measurement.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457200" y="6694200"/>
            <a:ext cx="859464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>
    <p:fade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83680" y="182880"/>
            <a:ext cx="9591120" cy="59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Current Target Cell Status for A1n/d2n</a:t>
            </a: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45" name="Table 2"/>
          <p:cNvGraphicFramePr/>
          <p:nvPr/>
        </p:nvGraphicFramePr>
        <p:xfrm>
          <a:off x="299160" y="763200"/>
          <a:ext cx="9509040" cy="4743720"/>
        </p:xfrm>
        <a:graphic>
          <a:graphicData uri="http://schemas.openxmlformats.org/drawingml/2006/table">
            <a:tbl>
              <a:tblPr/>
              <a:tblGrid>
                <a:gridCol w="1165320"/>
                <a:gridCol w="1355400"/>
                <a:gridCol w="1495080"/>
                <a:gridCol w="1650960"/>
                <a:gridCol w="1464120"/>
                <a:gridCol w="2378520"/>
              </a:tblGrid>
              <a:tr h="85968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Cell 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fill date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cold spin down lifetime (hrs)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Max polarization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Expected in-beam polarization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Current status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Dutch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8/22/2019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29.4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54%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53%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at UVa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0372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Fulla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9/7/2018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17 (UVa); 15 (JLab)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53% (UVa); 54% (JLab)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50%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boxed up at JLab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689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3333"/>
                          </a:solidFill>
                          <a:latin typeface="ARial"/>
                        </a:rPr>
                        <a:t>TOMMY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9/11/2019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15.2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54%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49%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latin typeface="ARial"/>
                        </a:rPr>
                        <a:t>potentially a good cell but need careful AFP loss analysis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5968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Brianna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3/27/2019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23 (UVa before damage)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53% (UVa before damage)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48% (before damage)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laser damage, may retest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5652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Savior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10/27/2016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42 (UVa, 2016); 12-28 (JLab); 14.3 (UVa 2019 w convection)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pc="-1" strike="noStrike">
                          <a:latin typeface="Arial"/>
                        </a:rPr>
                        <a:t>65% (UVa); 38% (JLab); 40% (UVa 2019)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60% (2016) →??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laser damage, not a good backup cell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Flurence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9/28/2018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11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45% (UVa)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44%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backup cell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46" name="CustomShape 3"/>
          <p:cNvSpPr/>
          <p:nvPr/>
        </p:nvSpPr>
        <p:spPr>
          <a:xfrm>
            <a:off x="544320" y="5294160"/>
            <a:ext cx="9355320" cy="16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4"/>
          <p:cNvSpPr/>
          <p:nvPr/>
        </p:nvSpPr>
        <p:spPr>
          <a:xfrm>
            <a:off x="274320" y="6309360"/>
            <a:ext cx="9625320" cy="64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Other cells made before July 24, 2019 meeting: Noah (3/07), Elle (3/29), Sandy-II (5/28), Phoenix (6/3);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Other cells made after July 24, 2019 meeting: Zoe, Yeti (broke), Wayne;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365760" y="5852160"/>
            <a:ext cx="8777880" cy="65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ff"/>
                </a:solidFill>
                <a:latin typeface="ARial"/>
                <a:ea typeface="DejaVu Sans"/>
              </a:rPr>
              <a:t>New cell Zhou filled on 9/27/2019, not tested yet</a:t>
            </a:r>
            <a:endParaRPr b="0" lang="en-US" sz="20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6810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2010-10-01T13:42:30Z</dcterms:created>
  <dc:creator/>
  <dc:description/>
  <dc:language>en-US</dc:language>
  <cp:lastModifiedBy/>
  <dcterms:modified xsi:type="dcterms:W3CDTF">2019-10-01T12:36:08Z</dcterms:modified>
  <cp:revision>153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