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218160" y="7139880"/>
            <a:ext cx="2271960" cy="4543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</a:t>
            </a:r>
            <a:r>
              <a:rPr b="0" lang="en-US" sz="4400" spc="-1" strike="noStrike">
                <a:latin typeface="Arial"/>
              </a:rPr>
              <a:t>k to </a:t>
            </a:r>
            <a:r>
              <a:rPr b="0" lang="en-US" sz="4400" spc="-1" strike="noStrike">
                <a:latin typeface="Arial"/>
              </a:rPr>
              <a:t>edit </a:t>
            </a:r>
            <a:r>
              <a:rPr b="0" lang="en-US" sz="4400" spc="-1" strike="noStrike">
                <a:latin typeface="Arial"/>
              </a:rPr>
              <a:t>the </a:t>
            </a:r>
            <a:r>
              <a:rPr b="0" lang="en-US" sz="4400" spc="-1" strike="noStrike">
                <a:latin typeface="Arial"/>
              </a:rPr>
              <a:t>title </a:t>
            </a:r>
            <a:r>
              <a:rPr b="0" lang="en-US" sz="4400" spc="-1" strike="noStrike">
                <a:latin typeface="Arial"/>
              </a:rPr>
              <a:t>text </a:t>
            </a:r>
            <a:r>
              <a:rPr b="0" lang="en-US" sz="4400" spc="-1" strike="noStrike">
                <a:latin typeface="Arial"/>
              </a:rPr>
              <a:t>for</a:t>
            </a:r>
            <a:r>
              <a:rPr b="0" lang="en-US" sz="4400" spc="-1" strike="noStrike">
                <a:latin typeface="Arial"/>
              </a:rPr>
              <a:t>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56680" y="189360"/>
            <a:ext cx="9590040" cy="59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Since last meeting (10/15/2019)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365760" y="1005840"/>
            <a:ext cx="9325080" cy="575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What was done in the month of October so far: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Old cell “Brianna” retested at UVa and found to be still very good.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New cell “Bigbrother” filled and tested at UVa, a very good cell, maybe the first to reach 55% in beam!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New cell “Columbus” filled at W&amp;M, to be tested at UVa.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New cell “Austin” shipped to UVa, waiting to be filled/tested.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Next new cell (before Mike S. leaves for family business) will be shipped to W&amp;M.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spcAft>
                <a:spcPts val="431"/>
              </a:spcAft>
            </a:pPr>
            <a:endParaRPr b="0" lang="en-US" sz="18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83680" y="182880"/>
            <a:ext cx="9590040" cy="59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Current Target Cell Status for A1n/d2n</a:t>
            </a:r>
            <a:endParaRPr b="0" lang="en-US" sz="2800" spc="-1" strike="noStrike">
              <a:latin typeface="Arial"/>
            </a:endParaRPr>
          </a:p>
        </p:txBody>
      </p:sp>
      <p:graphicFrame>
        <p:nvGraphicFramePr>
          <p:cNvPr id="42" name="Table 2"/>
          <p:cNvGraphicFramePr/>
          <p:nvPr/>
        </p:nvGraphicFramePr>
        <p:xfrm>
          <a:off x="299160" y="763200"/>
          <a:ext cx="9509040" cy="3794040"/>
        </p:xfrm>
        <a:graphic>
          <a:graphicData uri="http://schemas.openxmlformats.org/drawingml/2006/table">
            <a:tbl>
              <a:tblPr/>
              <a:tblGrid>
                <a:gridCol w="1262520"/>
                <a:gridCol w="1258200"/>
                <a:gridCol w="1495080"/>
                <a:gridCol w="1650960"/>
                <a:gridCol w="1464120"/>
                <a:gridCol w="2378520"/>
              </a:tblGrid>
              <a:tr h="85968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Cell 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fill date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cold spin down lifetime (hrs)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Max polarization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Expected in-beam polarization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Current status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BigBrother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26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60%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Ready for experiment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9120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Brianna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3/27/2019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23 → 15.3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53%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laser damage, but still a very good cell → Ready for experiment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Dutch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8/22/2019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29.4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54%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53%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Ready for experiment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0372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Fulla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9/7/2018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17 (UVa); 15 (JLab)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53% (UVa); 54% (JLab)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50%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Ready for experiment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3333"/>
                          </a:solidFill>
                          <a:latin typeface="ARial"/>
                        </a:rPr>
                        <a:t>TOMMY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9/11/2019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15.2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54%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49%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latin typeface="ARial"/>
                          <a:ea typeface="Noto Sans CJK SC"/>
                        </a:rPr>
                        <a:t>Ready for experiment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99468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Savior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10/27/2016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latin typeface="Arial"/>
                        </a:rPr>
                        <a:t>42 (UVa, 2016); 12-28 (JLab); 14.3 (UVa 2019 w convection)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latin typeface="Arial"/>
                        </a:rPr>
                        <a:t>65% (UVa); 38% (JLab); 40% (UVa 2019)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60% (2016) →??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laser damage, not a good backup cell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Flurence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9/28/2018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11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45%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44%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backup cell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Zhou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9/27/2019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9-10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~40% (UVa)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?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backup cell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43" name="CustomShape 3"/>
          <p:cNvSpPr/>
          <p:nvPr/>
        </p:nvSpPr>
        <p:spPr>
          <a:xfrm>
            <a:off x="544320" y="5294160"/>
            <a:ext cx="9354240" cy="1658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274320" y="6309360"/>
            <a:ext cx="9624240" cy="64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Other cells made before July 24, 2019 meeting: Noah (3/07), Elle (3/29), Sandy-II (5/28), Phoenix (6/3);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Other cells made after July 24, 2019 meeting: Zoe, Yeti (broke), Wayne;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365760" y="5960160"/>
            <a:ext cx="877680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ff"/>
                </a:solidFill>
                <a:latin typeface="ARial"/>
                <a:ea typeface="DejaVu Sans"/>
              </a:rPr>
              <a:t>New cells Columbus and Austin waiting to be tested or filled</a:t>
            </a:r>
            <a:endParaRPr b="0" lang="en-US" sz="20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6941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2010-10-01T13:42:30Z</dcterms:created>
  <dc:creator/>
  <dc:description/>
  <dc:language>en-US</dc:language>
  <cp:lastModifiedBy/>
  <dcterms:modified xsi:type="dcterms:W3CDTF">2019-10-29T16:29:03Z</dcterms:modified>
  <cp:revision>156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