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481" r:id="rId2"/>
    <p:sldId id="565" r:id="rId3"/>
    <p:sldId id="603" r:id="rId4"/>
    <p:sldId id="592" r:id="rId5"/>
    <p:sldId id="602" r:id="rId6"/>
    <p:sldId id="601" r:id="rId7"/>
    <p:sldId id="593" r:id="rId8"/>
    <p:sldId id="594" r:id="rId9"/>
    <p:sldId id="595" r:id="rId10"/>
    <p:sldId id="596" r:id="rId11"/>
    <p:sldId id="597" r:id="rId12"/>
    <p:sldId id="590" r:id="rId13"/>
    <p:sldId id="591" r:id="rId14"/>
    <p:sldId id="573" r:id="rId15"/>
    <p:sldId id="589" r:id="rId16"/>
    <p:sldId id="587" r:id="rId17"/>
    <p:sldId id="598" r:id="rId18"/>
    <p:sldId id="599" r:id="rId19"/>
    <p:sldId id="588" r:id="rId20"/>
    <p:sldId id="586" r:id="rId21"/>
    <p:sldId id="600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8F963386-C6E2-4606-85D5-3D06984D46F8}">
          <p14:sldIdLst>
            <p14:sldId id="481"/>
            <p14:sldId id="565"/>
            <p14:sldId id="603"/>
            <p14:sldId id="592"/>
            <p14:sldId id="602"/>
            <p14:sldId id="601"/>
            <p14:sldId id="593"/>
            <p14:sldId id="594"/>
            <p14:sldId id="595"/>
            <p14:sldId id="596"/>
            <p14:sldId id="597"/>
            <p14:sldId id="590"/>
            <p14:sldId id="591"/>
            <p14:sldId id="573"/>
            <p14:sldId id="589"/>
            <p14:sldId id="587"/>
            <p14:sldId id="598"/>
            <p14:sldId id="599"/>
            <p14:sldId id="588"/>
            <p14:sldId id="586"/>
            <p14:sldId id="6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ury PORHIEL" initials="A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64" autoAdjust="0"/>
    <p:restoredTop sz="88099" autoAdjust="0"/>
  </p:normalViewPr>
  <p:slideViewPr>
    <p:cSldViewPr>
      <p:cViewPr>
        <p:scale>
          <a:sx n="100" d="100"/>
          <a:sy n="100" d="100"/>
        </p:scale>
        <p:origin x="-89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3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6DFBFBA-1D96-4DCA-BA64-EEA19B4D7627}" type="datetimeFigureOut">
              <a:rPr lang="fr-FR" smtClean="0"/>
              <a:pPr/>
              <a:t>25/06/2013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2F12CB8-CC36-446E-A892-86FB14EF29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2418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A80BFCA-C830-4C3B-8630-7C0642422EE9}" type="datetimeFigureOut">
              <a:rPr lang="fr-FR" smtClean="0"/>
              <a:pPr/>
              <a:t>25/06/2013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1B4D05B-89F5-4BD1-BB19-5BAD0A87074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61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786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"/>
          <a:stretch/>
        </p:blipFill>
        <p:spPr>
          <a:xfrm>
            <a:off x="0" y="0"/>
            <a:ext cx="914400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806"/>
          <a:stretch/>
        </p:blipFill>
        <p:spPr>
          <a:xfrm>
            <a:off x="0" y="0"/>
            <a:ext cx="2120900" cy="134874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020886" y="260648"/>
            <a:ext cx="514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Model </a:t>
            </a:r>
            <a:r>
              <a:rPr lang="en-US" sz="2800" b="1" dirty="0" err="1" smtClean="0">
                <a:solidFill>
                  <a:schemeClr val="accent6"/>
                </a:solidFill>
              </a:rPr>
              <a:t>Ansys</a:t>
            </a:r>
            <a:r>
              <a:rPr lang="en-US" sz="2800" b="1" dirty="0" smtClean="0">
                <a:solidFill>
                  <a:schemeClr val="accent6"/>
                </a:solidFill>
              </a:rPr>
              <a:t> Vers33-5-90-SS-100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6143-632B-4653-8E18-206BD205510B}" type="datetime1">
              <a:rPr lang="fr-FR" smtClean="0"/>
              <a:pPr/>
              <a:t>25/06/2013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38015" cy="40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53B9A96-1E7C-44E8-AC88-AA179D57CCE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3356992"/>
            <a:ext cx="70567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Model </a:t>
            </a:r>
            <a:r>
              <a:rPr lang="en-US" sz="4000" b="1" dirty="0" err="1" smtClean="0"/>
              <a:t>Ansys</a:t>
            </a:r>
            <a:r>
              <a:rPr lang="en-US" sz="4000" b="1" dirty="0" smtClean="0"/>
              <a:t> Vers33-5-90-SS-100</a:t>
            </a:r>
          </a:p>
          <a:p>
            <a:pPr algn="ctr"/>
            <a:r>
              <a:rPr lang="en-US" sz="4000" b="1" dirty="0" smtClean="0"/>
              <a:t>@100% </a:t>
            </a:r>
            <a:r>
              <a:rPr lang="en-US" sz="4000" b="1" dirty="0" err="1" smtClean="0"/>
              <a:t>Inom</a:t>
            </a:r>
            <a:endParaRPr lang="en-US" sz="4000" b="1" dirty="0" smtClean="0"/>
          </a:p>
          <a:p>
            <a:pPr algn="ctr"/>
            <a:endParaRPr lang="en-US" sz="1400" b="1" dirty="0" smtClean="0">
              <a:solidFill>
                <a:schemeClr val="accent6"/>
              </a:solidFill>
            </a:endParaRPr>
          </a:p>
          <a:p>
            <a:pPr algn="r"/>
            <a:r>
              <a:rPr lang="en-US" sz="2000" i="1" dirty="0" smtClean="0"/>
              <a:t>25 June </a:t>
            </a:r>
            <a:r>
              <a:rPr lang="en-US" sz="2000" i="1" dirty="0" smtClean="0"/>
              <a:t>2013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Contacts</a:t>
              </a:r>
              <a:endParaRPr lang="en-US" sz="1800" b="1" kern="1200" noProof="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04" y="2060848"/>
            <a:ext cx="8536268" cy="400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23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Supports</a:t>
              </a:r>
              <a:endParaRPr lang="en-US" sz="1800" b="1" kern="1200" noProof="0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3947"/>
            <a:ext cx="5904656" cy="382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smtClean="0"/>
                <a:t>Orientation axis for the orthotropic material. (Coils)</a:t>
              </a:r>
              <a:endParaRPr lang="en-US" sz="1800" b="1" kern="1200" noProof="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85" y="2060848"/>
            <a:ext cx="8496944" cy="40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39302"/>
            <a:ext cx="8352929" cy="38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4K– VON MISES STRESS</a:t>
              </a:r>
              <a:endParaRPr lang="en-US" sz="1800" b="1" kern="1200" noProof="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508104" y="4941168"/>
            <a:ext cx="864096" cy="10858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4K– </a:t>
              </a:r>
              <a:r>
                <a:rPr lang="en-US" sz="1800" b="1" kern="1200" noProof="0" dirty="0" smtClean="0"/>
                <a:t>CONTACT PRESSURE BETWEEN COLLARS AND COIL</a:t>
              </a:r>
              <a:endParaRPr lang="en-US" sz="1800" b="1" kern="1200" noProof="0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60" y="2060848"/>
            <a:ext cx="8404120" cy="39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19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4K– </a:t>
              </a:r>
              <a:r>
                <a:rPr lang="en-US" sz="1800" b="1" kern="1200" noProof="0" dirty="0" smtClean="0"/>
                <a:t>CONTACT PRESSURE BETWEEN CENTRAL SPACER AND COIL</a:t>
              </a:r>
              <a:endParaRPr lang="en-US" sz="1800" b="1" kern="1200" noProof="0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68" y="2276872"/>
            <a:ext cx="85471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61" y="2060848"/>
            <a:ext cx="782796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VON MISES STRESS</a:t>
              </a:r>
              <a:endParaRPr lang="en-US" sz="1800" b="1" kern="1200" noProof="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148064" y="4581128"/>
            <a:ext cx="1224136" cy="1445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45" y="2116857"/>
            <a:ext cx="7899484" cy="37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</a:t>
              </a:r>
              <a:r>
                <a:rPr lang="en-US" b="1" dirty="0" smtClean="0"/>
                <a:t>Minimum </a:t>
              </a:r>
              <a:r>
                <a:rPr lang="en-US" b="1" dirty="0"/>
                <a:t>principal stress</a:t>
              </a:r>
              <a:endParaRPr lang="en-US" sz="1800" b="1" kern="1200" noProof="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004048" y="4653136"/>
            <a:ext cx="1368152" cy="13738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06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</a:t>
              </a:r>
              <a:r>
                <a:rPr lang="en-US" b="1" dirty="0"/>
                <a:t>Maximum principal stress</a:t>
              </a:r>
              <a:endParaRPr lang="en-US" sz="1800" b="1" kern="1200" noProof="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52928" cy="39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5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</a:t>
              </a:r>
              <a:r>
                <a:rPr lang="en-US" sz="1800" b="1" kern="1200" noProof="0" dirty="0" smtClean="0"/>
                <a:t>CONTACT PRESSURE BETWEEN COLLARS AND COIL</a:t>
              </a:r>
              <a:endParaRPr lang="en-US" sz="1800" b="1" kern="1200" noProof="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102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9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Revision and Abstract</a:t>
              </a:r>
              <a:endParaRPr lang="en-US" sz="1800" b="1" kern="1200" noProof="0" dirty="0"/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999478"/>
              </p:ext>
            </p:extLst>
          </p:nvPr>
        </p:nvGraphicFramePr>
        <p:xfrm>
          <a:off x="272550" y="2060848"/>
          <a:ext cx="8640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946"/>
                <a:gridCol w="1745649"/>
                <a:gridCol w="1658365"/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Revision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Creation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25/06/2013-AS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2189" y="357301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ABSTRACT</a:t>
            </a:r>
          </a:p>
          <a:p>
            <a:r>
              <a:rPr lang="en-US" dirty="0" smtClean="0"/>
              <a:t>	This report presents calculation made by Sigmaphi.</a:t>
            </a:r>
          </a:p>
          <a:p>
            <a:endParaRPr lang="en-US" dirty="0" smtClean="0"/>
          </a:p>
          <a:p>
            <a:r>
              <a:rPr lang="en-US" dirty="0"/>
              <a:t>This simulation was carried out with the following parameters: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Coil mesh  28mm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Spacer mesh </a:t>
            </a:r>
            <a:r>
              <a:rPr lang="en-US" dirty="0"/>
              <a:t>size </a:t>
            </a:r>
            <a:r>
              <a:rPr lang="en-US" dirty="0" smtClean="0"/>
              <a:t>28 mm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Temperature </a:t>
            </a:r>
            <a:r>
              <a:rPr lang="en-US" dirty="0"/>
              <a:t>9</a:t>
            </a:r>
            <a:r>
              <a:rPr lang="en-US" dirty="0" smtClean="0"/>
              <a:t>0°c  (Collar temperature </a:t>
            </a:r>
            <a:r>
              <a:rPr lang="en-US" dirty="0" smtClean="0"/>
              <a:t>90°C- </a:t>
            </a:r>
            <a:r>
              <a:rPr lang="en-US" dirty="0" smtClean="0"/>
              <a:t>ambient temperature 22°C= preload temperature 68°C)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Spacer 2 and 3 Stainless Steel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Orientation for conductor material + CTE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</a:t>
              </a:r>
              <a:r>
                <a:rPr lang="en-US" sz="1800" b="1" kern="1200" noProof="0" dirty="0" smtClean="0"/>
                <a:t>CONTACT PRESSURE BETWEEN CENTRAL SPACER AND COIL</a:t>
              </a:r>
              <a:endParaRPr lang="en-US" sz="1800" b="1" kern="1200" noProof="0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935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71" y="1964071"/>
            <a:ext cx="8573079" cy="40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Stress (</a:t>
              </a:r>
              <a:r>
                <a:rPr lang="en-US" sz="1800" b="1" kern="1200" noProof="0" dirty="0" smtClean="0"/>
                <a:t>Von </a:t>
              </a:r>
              <a:r>
                <a:rPr lang="en-US" sz="1800" b="1" kern="1200" noProof="0" dirty="0" err="1" smtClean="0"/>
                <a:t>Mises</a:t>
              </a:r>
              <a:r>
                <a:rPr lang="en-US" sz="1800" b="1" kern="1200" noProof="0" dirty="0" smtClean="0"/>
                <a:t>) assembly </a:t>
              </a:r>
              <a:endParaRPr lang="en-US" sz="1800" b="1" kern="1200" noProof="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355976" y="611933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err="1" smtClean="0"/>
              <a:t>Peak</a:t>
            </a:r>
            <a:r>
              <a:rPr lang="fr-FR" sz="1400" i="1" dirty="0" smtClean="0"/>
              <a:t> stress not relevant </a:t>
            </a:r>
            <a:r>
              <a:rPr lang="fr-FR" sz="1400" i="1" dirty="0" err="1" smtClean="0"/>
              <a:t>at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sharp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edge</a:t>
            </a:r>
            <a:r>
              <a:rPr lang="fr-FR" sz="1400" i="1" dirty="0" smtClean="0"/>
              <a:t>, artefact due to the </a:t>
            </a:r>
            <a:r>
              <a:rPr lang="fr-FR" sz="1400" i="1" dirty="0" err="1" smtClean="0"/>
              <a:t>bad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mesh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shape</a:t>
            </a:r>
            <a:r>
              <a:rPr lang="fr-FR" sz="1400" i="1" dirty="0" smtClean="0"/>
              <a:t> ratio </a:t>
            </a:r>
            <a:r>
              <a:rPr lang="fr-FR" sz="1400" i="1" dirty="0" err="1" smtClean="0"/>
              <a:t>between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coil</a:t>
            </a:r>
            <a:r>
              <a:rPr lang="fr-FR" sz="1400" i="1" dirty="0" smtClean="0"/>
              <a:t> and the </a:t>
            </a:r>
            <a:r>
              <a:rPr lang="fr-FR" sz="1400" i="1" dirty="0" err="1" smtClean="0"/>
              <a:t>sharp</a:t>
            </a:r>
            <a:r>
              <a:rPr lang="fr-FR" sz="1400" i="1" dirty="0" smtClean="0"/>
              <a:t> end </a:t>
            </a:r>
            <a:r>
              <a:rPr lang="fr-FR" sz="1400" i="1" dirty="0" err="1" smtClean="0"/>
              <a:t>spacer</a:t>
            </a:r>
            <a:endParaRPr lang="fr-FR" sz="14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580112" y="5085184"/>
            <a:ext cx="792088" cy="9418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4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Data input of the model</a:t>
              </a:r>
              <a:endParaRPr lang="en-US" sz="1800" b="1" kern="1200" noProof="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72550" y="2014615"/>
            <a:ext cx="8475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Collar temperature 90°C (interference fit 90-22=68 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Coil  material :	</a:t>
            </a:r>
          </a:p>
          <a:p>
            <a:r>
              <a:rPr lang="en-US" dirty="0" smtClean="0"/>
              <a:t>		Young Modulus X axis : 20Gpa /Poisson ratio 0.31</a:t>
            </a:r>
          </a:p>
          <a:p>
            <a:r>
              <a:rPr lang="en-US" dirty="0" smtClean="0"/>
              <a:t>		Young Modulus Y axis : 20Gpa / Poisson ratio 0.31</a:t>
            </a:r>
          </a:p>
          <a:p>
            <a:r>
              <a:rPr lang="en-US" dirty="0" smtClean="0"/>
              <a:t>		Young Modulus Z axis : 100Gpa / Poisson ratio 0.31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Forces density imported from opera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Cooldown</a:t>
            </a:r>
            <a:r>
              <a:rPr lang="en-US" dirty="0" smtClean="0"/>
              <a:t> to 4K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521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Material</a:t>
              </a:r>
              <a:endParaRPr lang="en-US" b="1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681" y="2420888"/>
            <a:ext cx="4200698" cy="342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3203848" y="4365104"/>
            <a:ext cx="115212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80069" y="499498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304L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3851920" y="2924944"/>
            <a:ext cx="1080120" cy="1440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283968" y="2924944"/>
            <a:ext cx="648072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857622" y="2807350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C000"/>
                </a:solidFill>
              </a:rPr>
              <a:t>Nema G11</a:t>
            </a:r>
            <a:endParaRPr lang="fr-FR" sz="1050" dirty="0">
              <a:solidFill>
                <a:srgbClr val="FFC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5004048" y="3356992"/>
            <a:ext cx="645779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31645" y="3214350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002060"/>
                </a:solidFill>
              </a:rPr>
              <a:t>Alu 5083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99792" y="443522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304L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980069" y="3834874"/>
            <a:ext cx="115212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147350" y="4041068"/>
            <a:ext cx="1280634" cy="39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Opera and </a:t>
              </a:r>
              <a:r>
                <a:rPr lang="en-US" b="1" dirty="0" err="1" smtClean="0"/>
                <a:t>Ansys</a:t>
              </a:r>
              <a:r>
                <a:rPr lang="en-US" b="1" dirty="0" smtClean="0"/>
                <a:t>  axis (Orientation of the model)</a:t>
              </a:r>
              <a:endParaRPr lang="en-US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6962"/>
            <a:ext cx="5986932" cy="31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3707904" y="4475338"/>
            <a:ext cx="3888432" cy="1168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160208" y="4855154"/>
            <a:ext cx="69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 axis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707904" y="3179243"/>
            <a:ext cx="0" cy="2592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90742" y="2727702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  <a:r>
              <a:rPr lang="fr-FR" dirty="0" smtClean="0"/>
              <a:t> axis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835696" y="5039820"/>
            <a:ext cx="1872208" cy="603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30187" y="54021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 axis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63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Localization of the forces density centroids 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552" y="2465359"/>
            <a:ext cx="7178826" cy="385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0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Density distribution of forces in the </a:t>
              </a:r>
              <a:r>
                <a:rPr lang="en-US" b="1" dirty="0" smtClean="0"/>
                <a:t>Opera </a:t>
              </a:r>
              <a:r>
                <a:rPr lang="en-US" b="1" dirty="0"/>
                <a:t>model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19" y="2492897"/>
            <a:ext cx="284321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945" y="2574604"/>
            <a:ext cx="4080072" cy="19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220" y="4509121"/>
            <a:ext cx="4743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67628" y="3717032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direction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7670" y="3901698"/>
            <a:ext cx="118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 direction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44550" y="5849079"/>
            <a:ext cx="11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</a:t>
            </a:r>
            <a:r>
              <a:rPr lang="fr-FR" dirty="0" smtClean="0"/>
              <a:t> direction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74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Density distribution of forces in the </a:t>
              </a:r>
              <a:r>
                <a:rPr lang="en-US" b="1" dirty="0" err="1"/>
                <a:t>Ansys</a:t>
              </a:r>
              <a:r>
                <a:rPr lang="en-US" b="1" dirty="0"/>
                <a:t> model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72" y="2708920"/>
            <a:ext cx="2813823" cy="210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1271"/>
            <a:ext cx="2992772" cy="21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712091" cy="19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18702" y="4005064"/>
            <a:ext cx="121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Direction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5" y="4081853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 Direction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5206179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 Direction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890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Distorted views of the coil </a:t>
              </a:r>
              <a:r>
                <a:rPr lang="en-US" b="1" dirty="0" smtClean="0"/>
                <a:t> </a:t>
              </a:r>
              <a:r>
                <a:rPr lang="en-US" b="1" dirty="0"/>
                <a:t>(wired original geometry)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170" y="2204864"/>
            <a:ext cx="6840760" cy="35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11953</TotalTime>
  <Words>322</Words>
  <Application>Microsoft Office PowerPoint</Application>
  <PresentationFormat>Affichage à l'écran (4:3)</PresentationFormat>
  <Paragraphs>88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 ANTOINE</dc:creator>
  <cp:lastModifiedBy>frederick forest</cp:lastModifiedBy>
  <cp:revision>871</cp:revision>
  <dcterms:created xsi:type="dcterms:W3CDTF">2009-09-23T05:20:35Z</dcterms:created>
  <dcterms:modified xsi:type="dcterms:W3CDTF">2013-06-25T19:04:45Z</dcterms:modified>
</cp:coreProperties>
</file>