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31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5BBAA-A398-4EEA-98F6-86056C7BC98C}" type="datetimeFigureOut">
              <a:rPr lang="en-US"/>
              <a:pPr>
                <a:defRPr/>
              </a:pPr>
              <a:t>3/13/2008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3C7E5-E3DF-4FA3-A977-893FA2262B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3EA2E-27C7-49DC-B0A6-77D4E2BE8CA7}" type="datetimeFigureOut">
              <a:rPr lang="en-US"/>
              <a:pPr>
                <a:defRPr/>
              </a:pPr>
              <a:t>3/13/2008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365E5-9093-4E2A-915C-C8DD32EA0A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D87E3-3633-4568-BDB0-4CB70F545ABA}" type="datetimeFigureOut">
              <a:rPr lang="en-US"/>
              <a:pPr>
                <a:defRPr/>
              </a:pPr>
              <a:t>3/13/2008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ACDFA-3E9F-47A8-A28D-E1D8CCDDC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45D55-D405-4E7A-862C-355F6069516C}" type="datetimeFigureOut">
              <a:rPr lang="en-US"/>
              <a:pPr>
                <a:defRPr/>
              </a:pPr>
              <a:t>3/13/2008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2FD13-78E3-4267-A57D-41D81F301C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6017C-92AF-45A1-8E25-63AE8DB00BAD}" type="datetimeFigureOut">
              <a:rPr lang="en-US"/>
              <a:pPr>
                <a:defRPr/>
              </a:pPr>
              <a:t>3/13/2008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D861E-36A3-42AA-B542-E460630B0E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AB4B9-3944-4C23-BB87-A9D5CBEC6782}" type="datetimeFigureOut">
              <a:rPr lang="en-US"/>
              <a:pPr>
                <a:defRPr/>
              </a:pPr>
              <a:t>3/13/2008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F9162-25F2-442B-91D0-E1C910BCE1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F4F1E-7450-4226-BCEC-062187D8A9A2}" type="datetimeFigureOut">
              <a:rPr lang="en-US"/>
              <a:pPr>
                <a:defRPr/>
              </a:pPr>
              <a:t>3/13/2008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FC97F-1AD0-46F4-8BB2-BBC88E9324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563DE-2998-4BF4-BF25-956B8EA180E1}" type="datetimeFigureOut">
              <a:rPr lang="en-US"/>
              <a:pPr>
                <a:defRPr/>
              </a:pPr>
              <a:t>3/13/2008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6B6A1-E1E2-459E-A6F1-05D477293C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0DF91-1CBA-4132-A60C-DA4B4D519BC6}" type="datetimeFigureOut">
              <a:rPr lang="en-US"/>
              <a:pPr>
                <a:defRPr/>
              </a:pPr>
              <a:t>3/13/2008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39DFF-1B10-48E2-B6A2-6129C4D1E0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DCF92-1570-475A-AF97-630CD7BE29C5}" type="datetimeFigureOut">
              <a:rPr lang="en-US"/>
              <a:pPr>
                <a:defRPr/>
              </a:pPr>
              <a:t>3/13/2008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FC3BF-B2B7-4052-841C-A309ADF152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89BCA-0F84-427C-B538-12C3513729C4}" type="datetimeFigureOut">
              <a:rPr lang="en-US"/>
              <a:pPr>
                <a:defRPr/>
              </a:pPr>
              <a:t>3/13/2008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3BC57-5A10-45CA-942B-E4D8088FE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F39F08D-7AF7-47DC-A609-1B2864124303}" type="datetimeFigureOut">
              <a:rPr lang="en-US"/>
              <a:pPr>
                <a:defRPr/>
              </a:pPr>
              <a:t>3/13/2008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CC9624-B260-4E45-9A4A-CCDA4B654C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/>
          <p:cNvPicPr>
            <a:picLocks noChangeAspect="1" noChangeArrowheads="1"/>
          </p:cNvPicPr>
          <p:nvPr/>
        </p:nvPicPr>
        <p:blipFill>
          <a:blip r:embed="rId2"/>
          <a:srcRect l="751" t="4688" r="22501" b="26250"/>
          <a:stretch>
            <a:fillRect/>
          </a:stretch>
        </p:blipFill>
        <p:spPr bwMode="auto">
          <a:xfrm>
            <a:off x="381000" y="381000"/>
            <a:ext cx="7748588" cy="557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TextBox 4"/>
          <p:cNvSpPr txBox="1">
            <a:spLocks noChangeArrowheads="1"/>
          </p:cNvSpPr>
          <p:nvPr/>
        </p:nvSpPr>
        <p:spPr bwMode="auto">
          <a:xfrm>
            <a:off x="1600200" y="6172200"/>
            <a:ext cx="1371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Times New Roman" pitchFamily="18" charset="0"/>
                <a:cs typeface="Times New Roman" pitchFamily="18" charset="0"/>
              </a:rPr>
              <a:t>2.8 degree </a:t>
            </a:r>
          </a:p>
          <a:p>
            <a:r>
              <a:rPr lang="en-US" sz="1400">
                <a:latin typeface="Times New Roman" pitchFamily="18" charset="0"/>
                <a:cs typeface="Times New Roman" pitchFamily="18" charset="0"/>
              </a:rPr>
              <a:t>beam deflection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rot="5400000" flipH="1" flipV="1">
            <a:off x="1333500" y="5295900"/>
            <a:ext cx="1600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16" name="TextBox 7"/>
          <p:cNvSpPr txBox="1">
            <a:spLocks noChangeArrowheads="1"/>
          </p:cNvSpPr>
          <p:nvPr/>
        </p:nvSpPr>
        <p:spPr bwMode="auto">
          <a:xfrm>
            <a:off x="228600" y="3505200"/>
            <a:ext cx="1390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Times New Roman" pitchFamily="18" charset="0"/>
                <a:cs typeface="Times New Roman" pitchFamily="18" charset="0"/>
              </a:rPr>
              <a:t>2.2 degree  beam deflection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1295400" y="3200400"/>
            <a:ext cx="13716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18" name="TextBox 16"/>
          <p:cNvSpPr txBox="1">
            <a:spLocks noChangeArrowheads="1"/>
          </p:cNvSpPr>
          <p:nvPr/>
        </p:nvSpPr>
        <p:spPr bwMode="auto">
          <a:xfrm>
            <a:off x="3429000" y="6248400"/>
            <a:ext cx="3657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Times New Roman" pitchFamily="18" charset="0"/>
                <a:cs typeface="Times New Roman" pitchFamily="18" charset="0"/>
              </a:rPr>
              <a:t>SANE Window rotated 2.5 degrees downward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14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Jefferson Science Associates,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furches</dc:creator>
  <cp:lastModifiedBy>bangdm</cp:lastModifiedBy>
  <cp:revision>1</cp:revision>
  <dcterms:created xsi:type="dcterms:W3CDTF">2008-03-12T14:17:06Z</dcterms:created>
  <dcterms:modified xsi:type="dcterms:W3CDTF">2008-03-13T16:37:43Z</dcterms:modified>
</cp:coreProperties>
</file>