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319" r:id="rId5"/>
    <p:sldId id="362" r:id="rId6"/>
    <p:sldId id="373" r:id="rId7"/>
    <p:sldId id="370" r:id="rId8"/>
    <p:sldId id="372" r:id="rId9"/>
    <p:sldId id="371" r:id="rId10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11FE6DE-93CE-4434-BFCF-BAA180BD654B}">
          <p14:sldIdLst>
            <p14:sldId id="319"/>
            <p14:sldId id="362"/>
            <p14:sldId id="373"/>
            <p14:sldId id="370"/>
            <p14:sldId id="372"/>
            <p14:sldId id="37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0000FF"/>
    <a:srgbClr val="4472C4"/>
    <a:srgbClr val="003E81"/>
    <a:srgbClr val="7030A0"/>
    <a:srgbClr val="2F528F"/>
    <a:srgbClr val="FF6600"/>
    <a:srgbClr val="FF3399"/>
    <a:srgbClr val="FFFF00"/>
    <a:srgbClr val="C5C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270356-26E6-4A24-8D6F-3CFD05B6B213}" v="17" dt="2024-07-19T14:28:39.34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533" autoAdjust="0"/>
    <p:restoredTop sz="94660"/>
  </p:normalViewPr>
  <p:slideViewPr>
    <p:cSldViewPr snapToGrid="0">
      <p:cViewPr varScale="1">
        <p:scale>
          <a:sx n="96" d="100"/>
          <a:sy n="96" d="100"/>
        </p:scale>
        <p:origin x="72" y="3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ena Long" userId="3151066e-a619-4d94-bc0a-2038df9f18dc" providerId="ADAL" clId="{85E228F2-F317-4253-90A7-3F5A6F968F15}"/>
    <pc:docChg chg="custSel addSld delSld modSld modSection">
      <pc:chgData name="Elena Long" userId="3151066e-a619-4d94-bc0a-2038df9f18dc" providerId="ADAL" clId="{85E228F2-F317-4253-90A7-3F5A6F968F15}" dt="2023-05-01T15:48:31.601" v="327" actId="688"/>
      <pc:docMkLst>
        <pc:docMk/>
      </pc:docMkLst>
      <pc:sldChg chg="modSp mod">
        <pc:chgData name="Elena Long" userId="3151066e-a619-4d94-bc0a-2038df9f18dc" providerId="ADAL" clId="{85E228F2-F317-4253-90A7-3F5A6F968F15}" dt="2023-05-01T14:49:28.033" v="24" actId="20577"/>
        <pc:sldMkLst>
          <pc:docMk/>
          <pc:sldMk cId="2525201190" sldId="319"/>
        </pc:sldMkLst>
        <pc:spChg chg="mod">
          <ac:chgData name="Elena Long" userId="3151066e-a619-4d94-bc0a-2038df9f18dc" providerId="ADAL" clId="{85E228F2-F317-4253-90A7-3F5A6F968F15}" dt="2023-05-01T14:49:24.632" v="22" actId="20577"/>
          <ac:spMkLst>
            <pc:docMk/>
            <pc:sldMk cId="2525201190" sldId="319"/>
            <ac:spMk id="2" creationId="{206ABDFD-A27B-50F7-5953-1FABAA4B8E5B}"/>
          </ac:spMkLst>
        </pc:spChg>
        <pc:spChg chg="mod">
          <ac:chgData name="Elena Long" userId="3151066e-a619-4d94-bc0a-2038df9f18dc" providerId="ADAL" clId="{85E228F2-F317-4253-90A7-3F5A6F968F15}" dt="2023-05-01T14:49:28.033" v="24" actId="20577"/>
          <ac:spMkLst>
            <pc:docMk/>
            <pc:sldMk cId="2525201190" sldId="319"/>
            <ac:spMk id="3" creationId="{E2257E03-62B2-532A-3264-F7B1A8BB38F8}"/>
          </ac:spMkLst>
        </pc:spChg>
      </pc:sldChg>
      <pc:sldChg chg="del">
        <pc:chgData name="Elena Long" userId="3151066e-a619-4d94-bc0a-2038df9f18dc" providerId="ADAL" clId="{85E228F2-F317-4253-90A7-3F5A6F968F15}" dt="2023-05-01T14:49:36.285" v="27" actId="47"/>
        <pc:sldMkLst>
          <pc:docMk/>
          <pc:sldMk cId="1711199675" sldId="359"/>
        </pc:sldMkLst>
      </pc:sldChg>
      <pc:sldChg chg="addSp delSp modSp new mod">
        <pc:chgData name="Elena Long" userId="3151066e-a619-4d94-bc0a-2038df9f18dc" providerId="ADAL" clId="{85E228F2-F317-4253-90A7-3F5A6F968F15}" dt="2023-05-01T15:48:31.601" v="327" actId="688"/>
        <pc:sldMkLst>
          <pc:docMk/>
          <pc:sldMk cId="401610301" sldId="360"/>
        </pc:sldMkLst>
        <pc:spChg chg="mod">
          <ac:chgData name="Elena Long" userId="3151066e-a619-4d94-bc0a-2038df9f18dc" providerId="ADAL" clId="{85E228F2-F317-4253-90A7-3F5A6F968F15}" dt="2023-05-01T15:44:38.294" v="229"/>
          <ac:spMkLst>
            <pc:docMk/>
            <pc:sldMk cId="401610301" sldId="360"/>
            <ac:spMk id="2" creationId="{9B7979BD-E0B2-C775-1B32-218AADE97E5E}"/>
          </ac:spMkLst>
        </pc:spChg>
        <pc:spChg chg="del">
          <ac:chgData name="Elena Long" userId="3151066e-a619-4d94-bc0a-2038df9f18dc" providerId="ADAL" clId="{85E228F2-F317-4253-90A7-3F5A6F968F15}" dt="2023-05-01T15:41:10.468" v="28"/>
          <ac:spMkLst>
            <pc:docMk/>
            <pc:sldMk cId="401610301" sldId="360"/>
            <ac:spMk id="3" creationId="{0DA2DB62-F7AA-C256-8543-6FA4BF3C54C0}"/>
          </ac:spMkLst>
        </pc:spChg>
        <pc:spChg chg="add mod">
          <ac:chgData name="Elena Long" userId="3151066e-a619-4d94-bc0a-2038df9f18dc" providerId="ADAL" clId="{85E228F2-F317-4253-90A7-3F5A6F968F15}" dt="2023-05-01T15:44:50.599" v="230" actId="1076"/>
          <ac:spMkLst>
            <pc:docMk/>
            <pc:sldMk cId="401610301" sldId="360"/>
            <ac:spMk id="8" creationId="{13626B08-9F81-12A5-DC09-F19E9F59BF4C}"/>
          </ac:spMkLst>
        </pc:spChg>
        <pc:spChg chg="add mod">
          <ac:chgData name="Elena Long" userId="3151066e-a619-4d94-bc0a-2038df9f18dc" providerId="ADAL" clId="{85E228F2-F317-4253-90A7-3F5A6F968F15}" dt="2023-05-01T15:44:50.599" v="230" actId="1076"/>
          <ac:spMkLst>
            <pc:docMk/>
            <pc:sldMk cId="401610301" sldId="360"/>
            <ac:spMk id="12" creationId="{093E21B6-A1FD-774C-0E7B-1FEAD1D033E3}"/>
          </ac:spMkLst>
        </pc:spChg>
        <pc:spChg chg="add mod">
          <ac:chgData name="Elena Long" userId="3151066e-a619-4d94-bc0a-2038df9f18dc" providerId="ADAL" clId="{85E228F2-F317-4253-90A7-3F5A6F968F15}" dt="2023-05-01T15:44:50.599" v="230" actId="1076"/>
          <ac:spMkLst>
            <pc:docMk/>
            <pc:sldMk cId="401610301" sldId="360"/>
            <ac:spMk id="14" creationId="{359CD2AC-1F59-1F8E-CF70-C5D1F9E58AFC}"/>
          </ac:spMkLst>
        </pc:spChg>
        <pc:spChg chg="add mod">
          <ac:chgData name="Elena Long" userId="3151066e-a619-4d94-bc0a-2038df9f18dc" providerId="ADAL" clId="{85E228F2-F317-4253-90A7-3F5A6F968F15}" dt="2023-05-01T15:44:50.599" v="230" actId="1076"/>
          <ac:spMkLst>
            <pc:docMk/>
            <pc:sldMk cId="401610301" sldId="360"/>
            <ac:spMk id="17" creationId="{2085370B-F063-7BEE-5AE3-3D9BE6E00F0C}"/>
          </ac:spMkLst>
        </pc:spChg>
        <pc:spChg chg="add mod">
          <ac:chgData name="Elena Long" userId="3151066e-a619-4d94-bc0a-2038df9f18dc" providerId="ADAL" clId="{85E228F2-F317-4253-90A7-3F5A6F968F15}" dt="2023-05-01T15:44:50.599" v="230" actId="1076"/>
          <ac:spMkLst>
            <pc:docMk/>
            <pc:sldMk cId="401610301" sldId="360"/>
            <ac:spMk id="20" creationId="{7F5CDAF4-4313-8603-8481-EEC5C48AF289}"/>
          </ac:spMkLst>
        </pc:spChg>
        <pc:spChg chg="add mod">
          <ac:chgData name="Elena Long" userId="3151066e-a619-4d94-bc0a-2038df9f18dc" providerId="ADAL" clId="{85E228F2-F317-4253-90A7-3F5A6F968F15}" dt="2023-05-01T15:44:50.599" v="230" actId="1076"/>
          <ac:spMkLst>
            <pc:docMk/>
            <pc:sldMk cId="401610301" sldId="360"/>
            <ac:spMk id="25" creationId="{7DD747F7-F601-E0BC-3E6D-8F4620121042}"/>
          </ac:spMkLst>
        </pc:spChg>
        <pc:spChg chg="add mod">
          <ac:chgData name="Elena Long" userId="3151066e-a619-4d94-bc0a-2038df9f18dc" providerId="ADAL" clId="{85E228F2-F317-4253-90A7-3F5A6F968F15}" dt="2023-05-01T15:44:50.599" v="230" actId="1076"/>
          <ac:spMkLst>
            <pc:docMk/>
            <pc:sldMk cId="401610301" sldId="360"/>
            <ac:spMk id="29" creationId="{B56AA008-B6F4-4366-6B55-01746BEB2228}"/>
          </ac:spMkLst>
        </pc:spChg>
        <pc:spChg chg="add mod">
          <ac:chgData name="Elena Long" userId="3151066e-a619-4d94-bc0a-2038df9f18dc" providerId="ADAL" clId="{85E228F2-F317-4253-90A7-3F5A6F968F15}" dt="2023-05-01T15:45:26.152" v="295" actId="20577"/>
          <ac:spMkLst>
            <pc:docMk/>
            <pc:sldMk cId="401610301" sldId="360"/>
            <ac:spMk id="32" creationId="{A98D5AF9-C7DA-4328-DD91-27C56845FB06}"/>
          </ac:spMkLst>
        </pc:spChg>
        <pc:spChg chg="add mod">
          <ac:chgData name="Elena Long" userId="3151066e-a619-4d94-bc0a-2038df9f18dc" providerId="ADAL" clId="{85E228F2-F317-4253-90A7-3F5A6F968F15}" dt="2023-05-01T15:48:31.601" v="327" actId="688"/>
          <ac:spMkLst>
            <pc:docMk/>
            <pc:sldMk cId="401610301" sldId="360"/>
            <ac:spMk id="41" creationId="{72B06E58-C6F3-85DF-B706-FD65E31ED7F6}"/>
          </ac:spMkLst>
        </pc:spChg>
        <pc:picChg chg="add mod modCrop">
          <ac:chgData name="Elena Long" userId="3151066e-a619-4d94-bc0a-2038df9f18dc" providerId="ADAL" clId="{85E228F2-F317-4253-90A7-3F5A6F968F15}" dt="2023-05-01T15:44:50.599" v="230" actId="1076"/>
          <ac:picMkLst>
            <pc:docMk/>
            <pc:sldMk cId="401610301" sldId="360"/>
            <ac:picMk id="5" creationId="{017D7766-AA9F-719A-58F2-88967256C029}"/>
          </ac:picMkLst>
        </pc:picChg>
        <pc:picChg chg="add mod modCrop">
          <ac:chgData name="Elena Long" userId="3151066e-a619-4d94-bc0a-2038df9f18dc" providerId="ADAL" clId="{85E228F2-F317-4253-90A7-3F5A6F968F15}" dt="2023-05-01T15:44:50.599" v="230" actId="1076"/>
          <ac:picMkLst>
            <pc:docMk/>
            <pc:sldMk cId="401610301" sldId="360"/>
            <ac:picMk id="23" creationId="{5004EFB7-7666-962E-AB8D-233DFEB5AE39}"/>
          </ac:picMkLst>
        </pc:picChg>
        <pc:cxnChg chg="add mod">
          <ac:chgData name="Elena Long" userId="3151066e-a619-4d94-bc0a-2038df9f18dc" providerId="ADAL" clId="{85E228F2-F317-4253-90A7-3F5A6F968F15}" dt="2023-05-01T15:44:50.599" v="230" actId="1076"/>
          <ac:cxnSpMkLst>
            <pc:docMk/>
            <pc:sldMk cId="401610301" sldId="360"/>
            <ac:cxnSpMk id="7" creationId="{12DCAB88-7473-E963-BB6E-1AC72E598D50}"/>
          </ac:cxnSpMkLst>
        </pc:cxnChg>
        <pc:cxnChg chg="add mod">
          <ac:chgData name="Elena Long" userId="3151066e-a619-4d94-bc0a-2038df9f18dc" providerId="ADAL" clId="{85E228F2-F317-4253-90A7-3F5A6F968F15}" dt="2023-05-01T15:44:50.599" v="230" actId="1076"/>
          <ac:cxnSpMkLst>
            <pc:docMk/>
            <pc:sldMk cId="401610301" sldId="360"/>
            <ac:cxnSpMk id="9" creationId="{3034593F-CDEA-1BDA-BAAF-16D94AFEA3F4}"/>
          </ac:cxnSpMkLst>
        </pc:cxnChg>
        <pc:cxnChg chg="add mod">
          <ac:chgData name="Elena Long" userId="3151066e-a619-4d94-bc0a-2038df9f18dc" providerId="ADAL" clId="{85E228F2-F317-4253-90A7-3F5A6F968F15}" dt="2023-05-01T15:44:50.599" v="230" actId="1076"/>
          <ac:cxnSpMkLst>
            <pc:docMk/>
            <pc:sldMk cId="401610301" sldId="360"/>
            <ac:cxnSpMk id="13" creationId="{0C34A00E-7781-F930-E82D-4623BA8045B2}"/>
          </ac:cxnSpMkLst>
        </pc:cxnChg>
        <pc:cxnChg chg="add mod">
          <ac:chgData name="Elena Long" userId="3151066e-a619-4d94-bc0a-2038df9f18dc" providerId="ADAL" clId="{85E228F2-F317-4253-90A7-3F5A6F968F15}" dt="2023-05-01T15:47:38.115" v="300" actId="14100"/>
          <ac:cxnSpMkLst>
            <pc:docMk/>
            <pc:sldMk cId="401610301" sldId="360"/>
            <ac:cxnSpMk id="16" creationId="{085DFD44-800E-0EFF-3793-32505383EC5D}"/>
          </ac:cxnSpMkLst>
        </pc:cxnChg>
        <pc:cxnChg chg="add mod">
          <ac:chgData name="Elena Long" userId="3151066e-a619-4d94-bc0a-2038df9f18dc" providerId="ADAL" clId="{85E228F2-F317-4253-90A7-3F5A6F968F15}" dt="2023-05-01T15:44:50.599" v="230" actId="1076"/>
          <ac:cxnSpMkLst>
            <pc:docMk/>
            <pc:sldMk cId="401610301" sldId="360"/>
            <ac:cxnSpMk id="19" creationId="{C21D0937-1476-AAAE-6BF3-BFA98B738146}"/>
          </ac:cxnSpMkLst>
        </pc:cxnChg>
        <pc:cxnChg chg="add mod">
          <ac:chgData name="Elena Long" userId="3151066e-a619-4d94-bc0a-2038df9f18dc" providerId="ADAL" clId="{85E228F2-F317-4253-90A7-3F5A6F968F15}" dt="2023-05-01T15:44:50.599" v="230" actId="1076"/>
          <ac:cxnSpMkLst>
            <pc:docMk/>
            <pc:sldMk cId="401610301" sldId="360"/>
            <ac:cxnSpMk id="24" creationId="{7B61D397-64FD-A89F-BFA9-40ED8B1E1137}"/>
          </ac:cxnSpMkLst>
        </pc:cxnChg>
        <pc:cxnChg chg="add mod">
          <ac:chgData name="Elena Long" userId="3151066e-a619-4d94-bc0a-2038df9f18dc" providerId="ADAL" clId="{85E228F2-F317-4253-90A7-3F5A6F968F15}" dt="2023-05-01T15:44:50.599" v="230" actId="1076"/>
          <ac:cxnSpMkLst>
            <pc:docMk/>
            <pc:sldMk cId="401610301" sldId="360"/>
            <ac:cxnSpMk id="28" creationId="{D217AD3B-98B9-380C-B642-3FA05EC4A855}"/>
          </ac:cxnSpMkLst>
        </pc:cxnChg>
        <pc:cxnChg chg="add mod">
          <ac:chgData name="Elena Long" userId="3151066e-a619-4d94-bc0a-2038df9f18dc" providerId="ADAL" clId="{85E228F2-F317-4253-90A7-3F5A6F968F15}" dt="2023-05-01T15:47:35.573" v="299" actId="14100"/>
          <ac:cxnSpMkLst>
            <pc:docMk/>
            <pc:sldMk cId="401610301" sldId="360"/>
            <ac:cxnSpMk id="34" creationId="{9AC6FE02-8B5D-E34B-3876-2CA3026E78CC}"/>
          </ac:cxnSpMkLst>
        </pc:cxnChg>
        <pc:cxnChg chg="add mod">
          <ac:chgData name="Elena Long" userId="3151066e-a619-4d94-bc0a-2038df9f18dc" providerId="ADAL" clId="{85E228F2-F317-4253-90A7-3F5A6F968F15}" dt="2023-05-01T15:48:09.370" v="305" actId="1076"/>
          <ac:cxnSpMkLst>
            <pc:docMk/>
            <pc:sldMk cId="401610301" sldId="360"/>
            <ac:cxnSpMk id="39" creationId="{9591C12E-714F-96D2-93B9-23ADCBF6269B}"/>
          </ac:cxnSpMkLst>
        </pc:cxnChg>
      </pc:sldChg>
      <pc:sldChg chg="del">
        <pc:chgData name="Elena Long" userId="3151066e-a619-4d94-bc0a-2038df9f18dc" providerId="ADAL" clId="{85E228F2-F317-4253-90A7-3F5A6F968F15}" dt="2023-05-01T14:49:32.499" v="25" actId="47"/>
        <pc:sldMkLst>
          <pc:docMk/>
          <pc:sldMk cId="1514466934" sldId="360"/>
        </pc:sldMkLst>
      </pc:sldChg>
      <pc:sldChg chg="del">
        <pc:chgData name="Elena Long" userId="3151066e-a619-4d94-bc0a-2038df9f18dc" providerId="ADAL" clId="{85E228F2-F317-4253-90A7-3F5A6F968F15}" dt="2023-05-01T14:49:32.499" v="25" actId="47"/>
        <pc:sldMkLst>
          <pc:docMk/>
          <pc:sldMk cId="919752279" sldId="361"/>
        </pc:sldMkLst>
      </pc:sldChg>
      <pc:sldChg chg="modSp new del mod">
        <pc:chgData name="Elena Long" userId="3151066e-a619-4d94-bc0a-2038df9f18dc" providerId="ADAL" clId="{85E228F2-F317-4253-90A7-3F5A6F968F15}" dt="2023-05-01T15:45:18.390" v="279" actId="47"/>
        <pc:sldMkLst>
          <pc:docMk/>
          <pc:sldMk cId="4050908016" sldId="361"/>
        </pc:sldMkLst>
        <pc:spChg chg="mod">
          <ac:chgData name="Elena Long" userId="3151066e-a619-4d94-bc0a-2038df9f18dc" providerId="ADAL" clId="{85E228F2-F317-4253-90A7-3F5A6F968F15}" dt="2023-05-01T15:45:00.894" v="232" actId="20577"/>
          <ac:spMkLst>
            <pc:docMk/>
            <pc:sldMk cId="4050908016" sldId="361"/>
            <ac:spMk id="3" creationId="{C7A590D7-D5CB-3F37-EB5E-8E9C8284AC3D}"/>
          </ac:spMkLst>
        </pc:spChg>
      </pc:sldChg>
      <pc:sldChg chg="del">
        <pc:chgData name="Elena Long" userId="3151066e-a619-4d94-bc0a-2038df9f18dc" providerId="ADAL" clId="{85E228F2-F317-4253-90A7-3F5A6F968F15}" dt="2023-05-01T14:49:32.499" v="25" actId="47"/>
        <pc:sldMkLst>
          <pc:docMk/>
          <pc:sldMk cId="4143088010" sldId="362"/>
        </pc:sldMkLst>
      </pc:sldChg>
      <pc:sldChg chg="del">
        <pc:chgData name="Elena Long" userId="3151066e-a619-4d94-bc0a-2038df9f18dc" providerId="ADAL" clId="{85E228F2-F317-4253-90A7-3F5A6F968F15}" dt="2023-05-01T14:49:32.499" v="25" actId="47"/>
        <pc:sldMkLst>
          <pc:docMk/>
          <pc:sldMk cId="588212029" sldId="363"/>
        </pc:sldMkLst>
      </pc:sldChg>
      <pc:sldChg chg="del">
        <pc:chgData name="Elena Long" userId="3151066e-a619-4d94-bc0a-2038df9f18dc" providerId="ADAL" clId="{85E228F2-F317-4253-90A7-3F5A6F968F15}" dt="2023-05-01T14:49:32.499" v="25" actId="47"/>
        <pc:sldMkLst>
          <pc:docMk/>
          <pc:sldMk cId="2353990147" sldId="364"/>
        </pc:sldMkLst>
      </pc:sldChg>
      <pc:sldChg chg="del">
        <pc:chgData name="Elena Long" userId="3151066e-a619-4d94-bc0a-2038df9f18dc" providerId="ADAL" clId="{85E228F2-F317-4253-90A7-3F5A6F968F15}" dt="2023-05-01T14:49:32.499" v="25" actId="47"/>
        <pc:sldMkLst>
          <pc:docMk/>
          <pc:sldMk cId="3247496095" sldId="365"/>
        </pc:sldMkLst>
      </pc:sldChg>
      <pc:sldChg chg="del">
        <pc:chgData name="Elena Long" userId="3151066e-a619-4d94-bc0a-2038df9f18dc" providerId="ADAL" clId="{85E228F2-F317-4253-90A7-3F5A6F968F15}" dt="2023-05-01T14:49:32.499" v="25" actId="47"/>
        <pc:sldMkLst>
          <pc:docMk/>
          <pc:sldMk cId="3009099961" sldId="366"/>
        </pc:sldMkLst>
      </pc:sldChg>
      <pc:sldChg chg="del">
        <pc:chgData name="Elena Long" userId="3151066e-a619-4d94-bc0a-2038df9f18dc" providerId="ADAL" clId="{85E228F2-F317-4253-90A7-3F5A6F968F15}" dt="2023-05-01T14:49:32.499" v="25" actId="47"/>
        <pc:sldMkLst>
          <pc:docMk/>
          <pc:sldMk cId="3294815998" sldId="367"/>
        </pc:sldMkLst>
      </pc:sldChg>
      <pc:sldChg chg="del">
        <pc:chgData name="Elena Long" userId="3151066e-a619-4d94-bc0a-2038df9f18dc" providerId="ADAL" clId="{85E228F2-F317-4253-90A7-3F5A6F968F15}" dt="2023-05-01T14:49:32.499" v="25" actId="47"/>
        <pc:sldMkLst>
          <pc:docMk/>
          <pc:sldMk cId="3316175961" sldId="368"/>
        </pc:sldMkLst>
      </pc:sldChg>
      <pc:sldChg chg="del">
        <pc:chgData name="Elena Long" userId="3151066e-a619-4d94-bc0a-2038df9f18dc" providerId="ADAL" clId="{85E228F2-F317-4253-90A7-3F5A6F968F15}" dt="2023-05-01T14:49:32.499" v="25" actId="47"/>
        <pc:sldMkLst>
          <pc:docMk/>
          <pc:sldMk cId="3004698164" sldId="369"/>
        </pc:sldMkLst>
      </pc:sldChg>
      <pc:sldChg chg="del">
        <pc:chgData name="Elena Long" userId="3151066e-a619-4d94-bc0a-2038df9f18dc" providerId="ADAL" clId="{85E228F2-F317-4253-90A7-3F5A6F968F15}" dt="2023-05-01T14:49:32.499" v="25" actId="47"/>
        <pc:sldMkLst>
          <pc:docMk/>
          <pc:sldMk cId="1642258125" sldId="370"/>
        </pc:sldMkLst>
      </pc:sldChg>
      <pc:sldChg chg="del">
        <pc:chgData name="Elena Long" userId="3151066e-a619-4d94-bc0a-2038df9f18dc" providerId="ADAL" clId="{85E228F2-F317-4253-90A7-3F5A6F968F15}" dt="2023-05-01T14:49:32.499" v="25" actId="47"/>
        <pc:sldMkLst>
          <pc:docMk/>
          <pc:sldMk cId="1859852615" sldId="371"/>
        </pc:sldMkLst>
      </pc:sldChg>
      <pc:sldChg chg="del">
        <pc:chgData name="Elena Long" userId="3151066e-a619-4d94-bc0a-2038df9f18dc" providerId="ADAL" clId="{85E228F2-F317-4253-90A7-3F5A6F968F15}" dt="2023-05-01T14:49:32.499" v="25" actId="47"/>
        <pc:sldMkLst>
          <pc:docMk/>
          <pc:sldMk cId="2337848048" sldId="372"/>
        </pc:sldMkLst>
      </pc:sldChg>
      <pc:sldChg chg="del">
        <pc:chgData name="Elena Long" userId="3151066e-a619-4d94-bc0a-2038df9f18dc" providerId="ADAL" clId="{85E228F2-F317-4253-90A7-3F5A6F968F15}" dt="2023-05-01T14:49:32.499" v="25" actId="47"/>
        <pc:sldMkLst>
          <pc:docMk/>
          <pc:sldMk cId="2718356664" sldId="373"/>
        </pc:sldMkLst>
      </pc:sldChg>
      <pc:sldChg chg="del">
        <pc:chgData name="Elena Long" userId="3151066e-a619-4d94-bc0a-2038df9f18dc" providerId="ADAL" clId="{85E228F2-F317-4253-90A7-3F5A6F968F15}" dt="2023-05-01T14:49:32.499" v="25" actId="47"/>
        <pc:sldMkLst>
          <pc:docMk/>
          <pc:sldMk cId="2083528842" sldId="374"/>
        </pc:sldMkLst>
      </pc:sldChg>
    </pc:docChg>
  </pc:docChgLst>
  <pc:docChgLst>
    <pc:chgData name="Elena Long" userId="3151066e-a619-4d94-bc0a-2038df9f18dc" providerId="ADAL" clId="{0D09B140-1EB8-41BE-9B59-65908C3C770B}"/>
    <pc:docChg chg="undo custSel addSld delSld modSld modSection">
      <pc:chgData name="Elena Long" userId="3151066e-a619-4d94-bc0a-2038df9f18dc" providerId="ADAL" clId="{0D09B140-1EB8-41BE-9B59-65908C3C770B}" dt="2024-07-01T17:53:35.121" v="2106" actId="20577"/>
      <pc:docMkLst>
        <pc:docMk/>
      </pc:docMkLst>
      <pc:sldChg chg="modSp mod">
        <pc:chgData name="Elena Long" userId="3151066e-a619-4d94-bc0a-2038df9f18dc" providerId="ADAL" clId="{0D09B140-1EB8-41BE-9B59-65908C3C770B}" dt="2024-07-01T17:12:05.608" v="3" actId="20577"/>
        <pc:sldMkLst>
          <pc:docMk/>
          <pc:sldMk cId="2525201190" sldId="319"/>
        </pc:sldMkLst>
        <pc:spChg chg="mod">
          <ac:chgData name="Elena Long" userId="3151066e-a619-4d94-bc0a-2038df9f18dc" providerId="ADAL" clId="{0D09B140-1EB8-41BE-9B59-65908C3C770B}" dt="2024-07-01T17:12:01.183" v="1" actId="6549"/>
          <ac:spMkLst>
            <pc:docMk/>
            <pc:sldMk cId="2525201190" sldId="319"/>
            <ac:spMk id="2" creationId="{206ABDFD-A27B-50F7-5953-1FABAA4B8E5B}"/>
          </ac:spMkLst>
        </pc:spChg>
        <pc:spChg chg="mod">
          <ac:chgData name="Elena Long" userId="3151066e-a619-4d94-bc0a-2038df9f18dc" providerId="ADAL" clId="{0D09B140-1EB8-41BE-9B59-65908C3C770B}" dt="2024-07-01T17:12:05.608" v="3" actId="20577"/>
          <ac:spMkLst>
            <pc:docMk/>
            <pc:sldMk cId="2525201190" sldId="319"/>
            <ac:spMk id="3" creationId="{E2257E03-62B2-532A-3264-F7B1A8BB38F8}"/>
          </ac:spMkLst>
        </pc:spChg>
      </pc:sldChg>
      <pc:sldChg chg="del">
        <pc:chgData name="Elena Long" userId="3151066e-a619-4d94-bc0a-2038df9f18dc" providerId="ADAL" clId="{0D09B140-1EB8-41BE-9B59-65908C3C770B}" dt="2024-07-01T17:12:20.325" v="5" actId="47"/>
        <pc:sldMkLst>
          <pc:docMk/>
          <pc:sldMk cId="1206417668" sldId="354"/>
        </pc:sldMkLst>
      </pc:sldChg>
      <pc:sldChg chg="del">
        <pc:chgData name="Elena Long" userId="3151066e-a619-4d94-bc0a-2038df9f18dc" providerId="ADAL" clId="{0D09B140-1EB8-41BE-9B59-65908C3C770B}" dt="2024-07-01T17:12:20.325" v="5" actId="47"/>
        <pc:sldMkLst>
          <pc:docMk/>
          <pc:sldMk cId="818995873" sldId="355"/>
        </pc:sldMkLst>
      </pc:sldChg>
      <pc:sldChg chg="del">
        <pc:chgData name="Elena Long" userId="3151066e-a619-4d94-bc0a-2038df9f18dc" providerId="ADAL" clId="{0D09B140-1EB8-41BE-9B59-65908C3C770B}" dt="2024-07-01T17:12:20.325" v="5" actId="47"/>
        <pc:sldMkLst>
          <pc:docMk/>
          <pc:sldMk cId="2894119118" sldId="356"/>
        </pc:sldMkLst>
      </pc:sldChg>
      <pc:sldChg chg="del">
        <pc:chgData name="Elena Long" userId="3151066e-a619-4d94-bc0a-2038df9f18dc" providerId="ADAL" clId="{0D09B140-1EB8-41BE-9B59-65908C3C770B}" dt="2024-07-01T17:12:20.325" v="5" actId="47"/>
        <pc:sldMkLst>
          <pc:docMk/>
          <pc:sldMk cId="4203644696" sldId="357"/>
        </pc:sldMkLst>
      </pc:sldChg>
      <pc:sldChg chg="del">
        <pc:chgData name="Elena Long" userId="3151066e-a619-4d94-bc0a-2038df9f18dc" providerId="ADAL" clId="{0D09B140-1EB8-41BE-9B59-65908C3C770B}" dt="2024-07-01T17:12:20.325" v="5" actId="47"/>
        <pc:sldMkLst>
          <pc:docMk/>
          <pc:sldMk cId="985274791" sldId="358"/>
        </pc:sldMkLst>
      </pc:sldChg>
      <pc:sldChg chg="del">
        <pc:chgData name="Elena Long" userId="3151066e-a619-4d94-bc0a-2038df9f18dc" providerId="ADAL" clId="{0D09B140-1EB8-41BE-9B59-65908C3C770B}" dt="2024-07-01T17:12:20.325" v="5" actId="47"/>
        <pc:sldMkLst>
          <pc:docMk/>
          <pc:sldMk cId="1761215164" sldId="359"/>
        </pc:sldMkLst>
      </pc:sldChg>
      <pc:sldChg chg="del">
        <pc:chgData name="Elena Long" userId="3151066e-a619-4d94-bc0a-2038df9f18dc" providerId="ADAL" clId="{0D09B140-1EB8-41BE-9B59-65908C3C770B}" dt="2024-07-01T17:12:20.325" v="5" actId="47"/>
        <pc:sldMkLst>
          <pc:docMk/>
          <pc:sldMk cId="1907141159" sldId="360"/>
        </pc:sldMkLst>
      </pc:sldChg>
      <pc:sldChg chg="del">
        <pc:chgData name="Elena Long" userId="3151066e-a619-4d94-bc0a-2038df9f18dc" providerId="ADAL" clId="{0D09B140-1EB8-41BE-9B59-65908C3C770B}" dt="2024-07-01T17:12:20.325" v="5" actId="47"/>
        <pc:sldMkLst>
          <pc:docMk/>
          <pc:sldMk cId="2828516659" sldId="361"/>
        </pc:sldMkLst>
      </pc:sldChg>
      <pc:sldChg chg="addSp modSp new mod">
        <pc:chgData name="Elena Long" userId="3151066e-a619-4d94-bc0a-2038df9f18dc" providerId="ADAL" clId="{0D09B140-1EB8-41BE-9B59-65908C3C770B}" dt="2024-07-01T17:20:28.600" v="322" actId="1076"/>
        <pc:sldMkLst>
          <pc:docMk/>
          <pc:sldMk cId="2084085223" sldId="362"/>
        </pc:sldMkLst>
        <pc:spChg chg="mod">
          <ac:chgData name="Elena Long" userId="3151066e-a619-4d94-bc0a-2038df9f18dc" providerId="ADAL" clId="{0D09B140-1EB8-41BE-9B59-65908C3C770B}" dt="2024-07-01T17:12:26.592" v="19" actId="20577"/>
          <ac:spMkLst>
            <pc:docMk/>
            <pc:sldMk cId="2084085223" sldId="362"/>
            <ac:spMk id="2" creationId="{E8009917-AAB5-A72D-2189-98C14406FAC8}"/>
          </ac:spMkLst>
        </pc:spChg>
        <pc:spChg chg="mod">
          <ac:chgData name="Elena Long" userId="3151066e-a619-4d94-bc0a-2038df9f18dc" providerId="ADAL" clId="{0D09B140-1EB8-41BE-9B59-65908C3C770B}" dt="2024-07-01T17:17:26.812" v="314" actId="20577"/>
          <ac:spMkLst>
            <pc:docMk/>
            <pc:sldMk cId="2084085223" sldId="362"/>
            <ac:spMk id="3" creationId="{B6C849D4-27F6-CB08-3375-0AB1A2D77741}"/>
          </ac:spMkLst>
        </pc:spChg>
        <pc:picChg chg="add mod">
          <ac:chgData name="Elena Long" userId="3151066e-a619-4d94-bc0a-2038df9f18dc" providerId="ADAL" clId="{0D09B140-1EB8-41BE-9B59-65908C3C770B}" dt="2024-07-01T17:19:16.446" v="318" actId="1076"/>
          <ac:picMkLst>
            <pc:docMk/>
            <pc:sldMk cId="2084085223" sldId="362"/>
            <ac:picMk id="5" creationId="{FA0F9BC6-713E-B256-C263-0B690BBC6315}"/>
          </ac:picMkLst>
        </pc:picChg>
        <pc:picChg chg="add mod">
          <ac:chgData name="Elena Long" userId="3151066e-a619-4d94-bc0a-2038df9f18dc" providerId="ADAL" clId="{0D09B140-1EB8-41BE-9B59-65908C3C770B}" dt="2024-07-01T17:20:28.600" v="322" actId="1076"/>
          <ac:picMkLst>
            <pc:docMk/>
            <pc:sldMk cId="2084085223" sldId="362"/>
            <ac:picMk id="7" creationId="{4F10A78C-A35E-E7E7-E05A-C8F6A2D7C954}"/>
          </ac:picMkLst>
        </pc:picChg>
      </pc:sldChg>
      <pc:sldChg chg="addSp delSp modSp new mod">
        <pc:chgData name="Elena Long" userId="3151066e-a619-4d94-bc0a-2038df9f18dc" providerId="ADAL" clId="{0D09B140-1EB8-41BE-9B59-65908C3C770B}" dt="2024-07-01T17:21:08.408" v="373" actId="1036"/>
        <pc:sldMkLst>
          <pc:docMk/>
          <pc:sldMk cId="1736006246" sldId="363"/>
        </pc:sldMkLst>
        <pc:spChg chg="mod">
          <ac:chgData name="Elena Long" userId="3151066e-a619-4d94-bc0a-2038df9f18dc" providerId="ADAL" clId="{0D09B140-1EB8-41BE-9B59-65908C3C770B}" dt="2024-07-01T17:20:41.437" v="364" actId="20577"/>
          <ac:spMkLst>
            <pc:docMk/>
            <pc:sldMk cId="1736006246" sldId="363"/>
            <ac:spMk id="2" creationId="{53658DD6-434D-A725-AD4B-B71A39582F6F}"/>
          </ac:spMkLst>
        </pc:spChg>
        <pc:spChg chg="del">
          <ac:chgData name="Elena Long" userId="3151066e-a619-4d94-bc0a-2038df9f18dc" providerId="ADAL" clId="{0D09B140-1EB8-41BE-9B59-65908C3C770B}" dt="2024-07-01T17:20:58.694" v="365" actId="22"/>
          <ac:spMkLst>
            <pc:docMk/>
            <pc:sldMk cId="1736006246" sldId="363"/>
            <ac:spMk id="3" creationId="{A7B134E6-0463-C9D9-14B5-74C9C0523E72}"/>
          </ac:spMkLst>
        </pc:spChg>
        <pc:picChg chg="add mod ord">
          <ac:chgData name="Elena Long" userId="3151066e-a619-4d94-bc0a-2038df9f18dc" providerId="ADAL" clId="{0D09B140-1EB8-41BE-9B59-65908C3C770B}" dt="2024-07-01T17:21:08.408" v="373" actId="1036"/>
          <ac:picMkLst>
            <pc:docMk/>
            <pc:sldMk cId="1736006246" sldId="363"/>
            <ac:picMk id="5" creationId="{9113B17B-AA03-B28E-D3A6-2B7B822B1861}"/>
          </ac:picMkLst>
        </pc:picChg>
      </pc:sldChg>
      <pc:sldChg chg="addSp delSp modSp new mod">
        <pc:chgData name="Elena Long" userId="3151066e-a619-4d94-bc0a-2038df9f18dc" providerId="ADAL" clId="{0D09B140-1EB8-41BE-9B59-65908C3C770B}" dt="2024-07-01T17:30:08.187" v="832"/>
        <pc:sldMkLst>
          <pc:docMk/>
          <pc:sldMk cId="3376413946" sldId="364"/>
        </pc:sldMkLst>
        <pc:spChg chg="mod">
          <ac:chgData name="Elena Long" userId="3151066e-a619-4d94-bc0a-2038df9f18dc" providerId="ADAL" clId="{0D09B140-1EB8-41BE-9B59-65908C3C770B}" dt="2024-07-01T17:23:05.334" v="438" actId="20577"/>
          <ac:spMkLst>
            <pc:docMk/>
            <pc:sldMk cId="3376413946" sldId="364"/>
            <ac:spMk id="2" creationId="{8F93D1F3-7891-2519-0D2F-64485C6A4961}"/>
          </ac:spMkLst>
        </pc:spChg>
        <pc:spChg chg="mod">
          <ac:chgData name="Elena Long" userId="3151066e-a619-4d94-bc0a-2038df9f18dc" providerId="ADAL" clId="{0D09B140-1EB8-41BE-9B59-65908C3C770B}" dt="2024-07-01T17:29:20.734" v="829" actId="20577"/>
          <ac:spMkLst>
            <pc:docMk/>
            <pc:sldMk cId="3376413946" sldId="364"/>
            <ac:spMk id="3" creationId="{D70BD9ED-7A3C-9C52-A2CE-EF22F117D76D}"/>
          </ac:spMkLst>
        </pc:spChg>
        <pc:spChg chg="add del">
          <ac:chgData name="Elena Long" userId="3151066e-a619-4d94-bc0a-2038df9f18dc" providerId="ADAL" clId="{0D09B140-1EB8-41BE-9B59-65908C3C770B}" dt="2024-07-01T17:29:59.206" v="831" actId="478"/>
          <ac:spMkLst>
            <pc:docMk/>
            <pc:sldMk cId="3376413946" sldId="364"/>
            <ac:spMk id="8" creationId="{86B38A17-2EBA-712F-0412-FDE48C1A8958}"/>
          </ac:spMkLst>
        </pc:spChg>
        <pc:spChg chg="add">
          <ac:chgData name="Elena Long" userId="3151066e-a619-4d94-bc0a-2038df9f18dc" providerId="ADAL" clId="{0D09B140-1EB8-41BE-9B59-65908C3C770B}" dt="2024-07-01T17:30:08.187" v="832"/>
          <ac:spMkLst>
            <pc:docMk/>
            <pc:sldMk cId="3376413946" sldId="364"/>
            <ac:spMk id="9" creationId="{A4A1C208-1EC3-F9CA-1420-446B87336527}"/>
          </ac:spMkLst>
        </pc:spChg>
        <pc:picChg chg="add mod">
          <ac:chgData name="Elena Long" userId="3151066e-a619-4d94-bc0a-2038df9f18dc" providerId="ADAL" clId="{0D09B140-1EB8-41BE-9B59-65908C3C770B}" dt="2024-07-01T17:25:39.643" v="562" actId="1076"/>
          <ac:picMkLst>
            <pc:docMk/>
            <pc:sldMk cId="3376413946" sldId="364"/>
            <ac:picMk id="5" creationId="{72E28C09-8454-BFF6-C91B-0268F9BFB198}"/>
          </ac:picMkLst>
        </pc:picChg>
        <pc:picChg chg="add mod">
          <ac:chgData name="Elena Long" userId="3151066e-a619-4d94-bc0a-2038df9f18dc" providerId="ADAL" clId="{0D09B140-1EB8-41BE-9B59-65908C3C770B}" dt="2024-07-01T17:28:41.159" v="740" actId="1076"/>
          <ac:picMkLst>
            <pc:docMk/>
            <pc:sldMk cId="3376413946" sldId="364"/>
            <ac:picMk id="7" creationId="{D2D4A07B-BCE0-CF6D-CB75-2DA06CB56B5C}"/>
          </ac:picMkLst>
        </pc:picChg>
      </pc:sldChg>
      <pc:sldChg chg="addSp delSp modSp add mod">
        <pc:chgData name="Elena Long" userId="3151066e-a619-4d94-bc0a-2038df9f18dc" providerId="ADAL" clId="{0D09B140-1EB8-41BE-9B59-65908C3C770B}" dt="2024-07-01T17:43:09.654" v="1819" actId="14100"/>
        <pc:sldMkLst>
          <pc:docMk/>
          <pc:sldMk cId="3271422604" sldId="365"/>
        </pc:sldMkLst>
        <pc:spChg chg="del">
          <ac:chgData name="Elena Long" userId="3151066e-a619-4d94-bc0a-2038df9f18dc" providerId="ADAL" clId="{0D09B140-1EB8-41BE-9B59-65908C3C770B}" dt="2024-07-01T17:30:14.531" v="835" actId="478"/>
          <ac:spMkLst>
            <pc:docMk/>
            <pc:sldMk cId="3271422604" sldId="365"/>
            <ac:spMk id="3" creationId="{D70BD9ED-7A3C-9C52-A2CE-EF22F117D76D}"/>
          </ac:spMkLst>
        </pc:spChg>
        <pc:spChg chg="add del mod">
          <ac:chgData name="Elena Long" userId="3151066e-a619-4d94-bc0a-2038df9f18dc" providerId="ADAL" clId="{0D09B140-1EB8-41BE-9B59-65908C3C770B}" dt="2024-07-01T17:30:16.874" v="836"/>
          <ac:spMkLst>
            <pc:docMk/>
            <pc:sldMk cId="3271422604" sldId="365"/>
            <ac:spMk id="6" creationId="{DE6F83D7-2A1E-A070-3CED-C2D1665C6A7E}"/>
          </ac:spMkLst>
        </pc:spChg>
        <pc:picChg chg="del">
          <ac:chgData name="Elena Long" userId="3151066e-a619-4d94-bc0a-2038df9f18dc" providerId="ADAL" clId="{0D09B140-1EB8-41BE-9B59-65908C3C770B}" dt="2024-07-01T17:30:12.967" v="834" actId="478"/>
          <ac:picMkLst>
            <pc:docMk/>
            <pc:sldMk cId="3271422604" sldId="365"/>
            <ac:picMk id="5" creationId="{72E28C09-8454-BFF6-C91B-0268F9BFB198}"/>
          </ac:picMkLst>
        </pc:picChg>
        <pc:picChg chg="del">
          <ac:chgData name="Elena Long" userId="3151066e-a619-4d94-bc0a-2038df9f18dc" providerId="ADAL" clId="{0D09B140-1EB8-41BE-9B59-65908C3C770B}" dt="2024-07-01T17:30:12.967" v="834" actId="478"/>
          <ac:picMkLst>
            <pc:docMk/>
            <pc:sldMk cId="3271422604" sldId="365"/>
            <ac:picMk id="7" creationId="{D2D4A07B-BCE0-CF6D-CB75-2DA06CB56B5C}"/>
          </ac:picMkLst>
        </pc:picChg>
        <pc:picChg chg="add mod">
          <ac:chgData name="Elena Long" userId="3151066e-a619-4d94-bc0a-2038df9f18dc" providerId="ADAL" clId="{0D09B140-1EB8-41BE-9B59-65908C3C770B}" dt="2024-07-01T17:42:56.053" v="1815" actId="1076"/>
          <ac:picMkLst>
            <pc:docMk/>
            <pc:sldMk cId="3271422604" sldId="365"/>
            <ac:picMk id="9" creationId="{C7778921-997D-9B83-1C7B-42E37FBD97F9}"/>
          </ac:picMkLst>
        </pc:picChg>
        <pc:picChg chg="add mod modCrop">
          <ac:chgData name="Elena Long" userId="3151066e-a619-4d94-bc0a-2038df9f18dc" providerId="ADAL" clId="{0D09B140-1EB8-41BE-9B59-65908C3C770B}" dt="2024-07-01T17:43:00.932" v="1817" actId="1076"/>
          <ac:picMkLst>
            <pc:docMk/>
            <pc:sldMk cId="3271422604" sldId="365"/>
            <ac:picMk id="11" creationId="{AE4E131D-EE25-2958-1A48-846041E169CF}"/>
          </ac:picMkLst>
        </pc:picChg>
        <pc:picChg chg="add mod modCrop">
          <ac:chgData name="Elena Long" userId="3151066e-a619-4d94-bc0a-2038df9f18dc" providerId="ADAL" clId="{0D09B140-1EB8-41BE-9B59-65908C3C770B}" dt="2024-07-01T17:43:09.654" v="1819" actId="14100"/>
          <ac:picMkLst>
            <pc:docMk/>
            <pc:sldMk cId="3271422604" sldId="365"/>
            <ac:picMk id="12" creationId="{9996295F-7A7B-BF5C-B87A-05881653AEDA}"/>
          </ac:picMkLst>
        </pc:picChg>
      </pc:sldChg>
      <pc:sldChg chg="addSp modSp new mod">
        <pc:chgData name="Elena Long" userId="3151066e-a619-4d94-bc0a-2038df9f18dc" providerId="ADAL" clId="{0D09B140-1EB8-41BE-9B59-65908C3C770B}" dt="2024-07-01T17:34:07.502" v="1107" actId="1076"/>
        <pc:sldMkLst>
          <pc:docMk/>
          <pc:sldMk cId="2475814133" sldId="366"/>
        </pc:sldMkLst>
        <pc:spChg chg="mod">
          <ac:chgData name="Elena Long" userId="3151066e-a619-4d94-bc0a-2038df9f18dc" providerId="ADAL" clId="{0D09B140-1EB8-41BE-9B59-65908C3C770B}" dt="2024-07-01T17:30:59.047" v="880" actId="20577"/>
          <ac:spMkLst>
            <pc:docMk/>
            <pc:sldMk cId="2475814133" sldId="366"/>
            <ac:spMk id="2" creationId="{7E5D8B59-E8C9-6929-0675-1C07792279B3}"/>
          </ac:spMkLst>
        </pc:spChg>
        <pc:spChg chg="mod">
          <ac:chgData name="Elena Long" userId="3151066e-a619-4d94-bc0a-2038df9f18dc" providerId="ADAL" clId="{0D09B140-1EB8-41BE-9B59-65908C3C770B}" dt="2024-07-01T17:31:50.647" v="1103" actId="20577"/>
          <ac:spMkLst>
            <pc:docMk/>
            <pc:sldMk cId="2475814133" sldId="366"/>
            <ac:spMk id="3" creationId="{BF75C8BC-9B6D-B14D-1EE3-FC9553B2509E}"/>
          </ac:spMkLst>
        </pc:spChg>
        <pc:picChg chg="add mod">
          <ac:chgData name="Elena Long" userId="3151066e-a619-4d94-bc0a-2038df9f18dc" providerId="ADAL" clId="{0D09B140-1EB8-41BE-9B59-65908C3C770B}" dt="2024-07-01T17:34:07.502" v="1107" actId="1076"/>
          <ac:picMkLst>
            <pc:docMk/>
            <pc:sldMk cId="2475814133" sldId="366"/>
            <ac:picMk id="5" creationId="{F90DE6D9-98B5-C168-B1CB-41938C84A03C}"/>
          </ac:picMkLst>
        </pc:picChg>
      </pc:sldChg>
      <pc:sldChg chg="addSp modSp new mod">
        <pc:chgData name="Elena Long" userId="3151066e-a619-4d94-bc0a-2038df9f18dc" providerId="ADAL" clId="{0D09B140-1EB8-41BE-9B59-65908C3C770B}" dt="2024-07-01T17:37:43.424" v="1405" actId="1076"/>
        <pc:sldMkLst>
          <pc:docMk/>
          <pc:sldMk cId="281369973" sldId="367"/>
        </pc:sldMkLst>
        <pc:spChg chg="mod">
          <ac:chgData name="Elena Long" userId="3151066e-a619-4d94-bc0a-2038df9f18dc" providerId="ADAL" clId="{0D09B140-1EB8-41BE-9B59-65908C3C770B}" dt="2024-07-01T17:34:17.226" v="1124" actId="20577"/>
          <ac:spMkLst>
            <pc:docMk/>
            <pc:sldMk cId="281369973" sldId="367"/>
            <ac:spMk id="2" creationId="{2FD0307A-2A09-9B5D-2B60-36F4A72DC9A1}"/>
          </ac:spMkLst>
        </pc:spChg>
        <pc:spChg chg="mod">
          <ac:chgData name="Elena Long" userId="3151066e-a619-4d94-bc0a-2038df9f18dc" providerId="ADAL" clId="{0D09B140-1EB8-41BE-9B59-65908C3C770B}" dt="2024-07-01T17:35:06.638" v="1322" actId="20577"/>
          <ac:spMkLst>
            <pc:docMk/>
            <pc:sldMk cId="281369973" sldId="367"/>
            <ac:spMk id="3" creationId="{5FF0316C-C8E7-5643-F43E-178F61CAF1D2}"/>
          </ac:spMkLst>
        </pc:spChg>
        <pc:spChg chg="add mod">
          <ac:chgData name="Elena Long" userId="3151066e-a619-4d94-bc0a-2038df9f18dc" providerId="ADAL" clId="{0D09B140-1EB8-41BE-9B59-65908C3C770B}" dt="2024-07-01T17:37:29.992" v="1386" actId="1076"/>
          <ac:spMkLst>
            <pc:docMk/>
            <pc:sldMk cId="281369973" sldId="367"/>
            <ac:spMk id="8" creationId="{F3E56C36-7B7B-7835-3515-599673E199D2}"/>
          </ac:spMkLst>
        </pc:spChg>
        <pc:spChg chg="add mod">
          <ac:chgData name="Elena Long" userId="3151066e-a619-4d94-bc0a-2038df9f18dc" providerId="ADAL" clId="{0D09B140-1EB8-41BE-9B59-65908C3C770B}" dt="2024-07-01T17:37:43.424" v="1405" actId="1076"/>
          <ac:spMkLst>
            <pc:docMk/>
            <pc:sldMk cId="281369973" sldId="367"/>
            <ac:spMk id="9" creationId="{681DCFA4-CF53-018A-CDE5-F2DFB8834F07}"/>
          </ac:spMkLst>
        </pc:spChg>
        <pc:picChg chg="add mod">
          <ac:chgData name="Elena Long" userId="3151066e-a619-4d94-bc0a-2038df9f18dc" providerId="ADAL" clId="{0D09B140-1EB8-41BE-9B59-65908C3C770B}" dt="2024-07-01T17:37:07.366" v="1372" actId="1037"/>
          <ac:picMkLst>
            <pc:docMk/>
            <pc:sldMk cId="281369973" sldId="367"/>
            <ac:picMk id="5" creationId="{2A63FAE7-304D-993D-C4E8-FD50DFCF7858}"/>
          </ac:picMkLst>
        </pc:picChg>
        <pc:picChg chg="add mod">
          <ac:chgData name="Elena Long" userId="3151066e-a619-4d94-bc0a-2038df9f18dc" providerId="ADAL" clId="{0D09B140-1EB8-41BE-9B59-65908C3C770B}" dt="2024-07-01T17:37:02.085" v="1337" actId="14100"/>
          <ac:picMkLst>
            <pc:docMk/>
            <pc:sldMk cId="281369973" sldId="367"/>
            <ac:picMk id="7" creationId="{5C820504-2698-C104-50CC-81EE23FD2B7B}"/>
          </ac:picMkLst>
        </pc:picChg>
      </pc:sldChg>
      <pc:sldChg chg="addSp modSp new mod">
        <pc:chgData name="Elena Long" userId="3151066e-a619-4d94-bc0a-2038df9f18dc" providerId="ADAL" clId="{0D09B140-1EB8-41BE-9B59-65908C3C770B}" dt="2024-07-01T17:48:16.280" v="1958" actId="1035"/>
        <pc:sldMkLst>
          <pc:docMk/>
          <pc:sldMk cId="1348967556" sldId="368"/>
        </pc:sldMkLst>
        <pc:spChg chg="mod">
          <ac:chgData name="Elena Long" userId="3151066e-a619-4d94-bc0a-2038df9f18dc" providerId="ADAL" clId="{0D09B140-1EB8-41BE-9B59-65908C3C770B}" dt="2024-07-01T17:38:29.519" v="1436" actId="20577"/>
          <ac:spMkLst>
            <pc:docMk/>
            <pc:sldMk cId="1348967556" sldId="368"/>
            <ac:spMk id="2" creationId="{97B9AFE2-F170-B013-80C4-E096F007AB65}"/>
          </ac:spMkLst>
        </pc:spChg>
        <pc:spChg chg="mod">
          <ac:chgData name="Elena Long" userId="3151066e-a619-4d94-bc0a-2038df9f18dc" providerId="ADAL" clId="{0D09B140-1EB8-41BE-9B59-65908C3C770B}" dt="2024-07-01T17:47:24.865" v="1898" actId="20577"/>
          <ac:spMkLst>
            <pc:docMk/>
            <pc:sldMk cId="1348967556" sldId="368"/>
            <ac:spMk id="3" creationId="{7228CF33-8111-D22A-E80C-BE61ADA80206}"/>
          </ac:spMkLst>
        </pc:spChg>
        <pc:picChg chg="add mod">
          <ac:chgData name="Elena Long" userId="3151066e-a619-4d94-bc0a-2038df9f18dc" providerId="ADAL" clId="{0D09B140-1EB8-41BE-9B59-65908C3C770B}" dt="2024-07-01T17:48:16.280" v="1958" actId="1035"/>
          <ac:picMkLst>
            <pc:docMk/>
            <pc:sldMk cId="1348967556" sldId="368"/>
            <ac:picMk id="5" creationId="{BA081818-5709-485B-8E9D-08A01488A7C5}"/>
          </ac:picMkLst>
        </pc:picChg>
        <pc:picChg chg="add mod">
          <ac:chgData name="Elena Long" userId="3151066e-a619-4d94-bc0a-2038df9f18dc" providerId="ADAL" clId="{0D09B140-1EB8-41BE-9B59-65908C3C770B}" dt="2024-07-01T17:48:08.598" v="1903" actId="1076"/>
          <ac:picMkLst>
            <pc:docMk/>
            <pc:sldMk cId="1348967556" sldId="368"/>
            <ac:picMk id="7" creationId="{FC7BBF55-06E1-DEE6-B671-D86BDD58CB72}"/>
          </ac:picMkLst>
        </pc:picChg>
      </pc:sldChg>
      <pc:sldChg chg="addSp delSp modSp add mod">
        <pc:chgData name="Elena Long" userId="3151066e-a619-4d94-bc0a-2038df9f18dc" providerId="ADAL" clId="{0D09B140-1EB8-41BE-9B59-65908C3C770B}" dt="2024-07-01T17:53:35.121" v="2106" actId="20577"/>
        <pc:sldMkLst>
          <pc:docMk/>
          <pc:sldMk cId="1829157581" sldId="369"/>
        </pc:sldMkLst>
        <pc:spChg chg="mod">
          <ac:chgData name="Elena Long" userId="3151066e-a619-4d94-bc0a-2038df9f18dc" providerId="ADAL" clId="{0D09B140-1EB8-41BE-9B59-65908C3C770B}" dt="2024-07-01T17:53:35.121" v="2106" actId="20577"/>
          <ac:spMkLst>
            <pc:docMk/>
            <pc:sldMk cId="1829157581" sldId="369"/>
            <ac:spMk id="2" creationId="{2FD0307A-2A09-9B5D-2B60-36F4A72DC9A1}"/>
          </ac:spMkLst>
        </pc:spChg>
        <pc:spChg chg="mod">
          <ac:chgData name="Elena Long" userId="3151066e-a619-4d94-bc0a-2038df9f18dc" providerId="ADAL" clId="{0D09B140-1EB8-41BE-9B59-65908C3C770B}" dt="2024-07-01T17:52:29.495" v="2066" actId="20577"/>
          <ac:spMkLst>
            <pc:docMk/>
            <pc:sldMk cId="1829157581" sldId="369"/>
            <ac:spMk id="3" creationId="{5FF0316C-C8E7-5643-F43E-178F61CAF1D2}"/>
          </ac:spMkLst>
        </pc:spChg>
        <pc:spChg chg="del">
          <ac:chgData name="Elena Long" userId="3151066e-a619-4d94-bc0a-2038df9f18dc" providerId="ADAL" clId="{0D09B140-1EB8-41BE-9B59-65908C3C770B}" dt="2024-07-01T17:52:58.016" v="2068" actId="478"/>
          <ac:spMkLst>
            <pc:docMk/>
            <pc:sldMk cId="1829157581" sldId="369"/>
            <ac:spMk id="8" creationId="{F3E56C36-7B7B-7835-3515-599673E199D2}"/>
          </ac:spMkLst>
        </pc:spChg>
        <pc:spChg chg="del">
          <ac:chgData name="Elena Long" userId="3151066e-a619-4d94-bc0a-2038df9f18dc" providerId="ADAL" clId="{0D09B140-1EB8-41BE-9B59-65908C3C770B}" dt="2024-07-01T17:52:58.016" v="2068" actId="478"/>
          <ac:spMkLst>
            <pc:docMk/>
            <pc:sldMk cId="1829157581" sldId="369"/>
            <ac:spMk id="9" creationId="{681DCFA4-CF53-018A-CDE5-F2DFB8834F07}"/>
          </ac:spMkLst>
        </pc:spChg>
        <pc:picChg chg="del">
          <ac:chgData name="Elena Long" userId="3151066e-a619-4d94-bc0a-2038df9f18dc" providerId="ADAL" clId="{0D09B140-1EB8-41BE-9B59-65908C3C770B}" dt="2024-07-01T17:52:32.476" v="2067" actId="478"/>
          <ac:picMkLst>
            <pc:docMk/>
            <pc:sldMk cId="1829157581" sldId="369"/>
            <ac:picMk id="5" creationId="{2A63FAE7-304D-993D-C4E8-FD50DFCF7858}"/>
          </ac:picMkLst>
        </pc:picChg>
        <pc:picChg chg="add mod ord">
          <ac:chgData name="Elena Long" userId="3151066e-a619-4d94-bc0a-2038df9f18dc" providerId="ADAL" clId="{0D09B140-1EB8-41BE-9B59-65908C3C770B}" dt="2024-07-01T17:53:14.783" v="2083" actId="1038"/>
          <ac:picMkLst>
            <pc:docMk/>
            <pc:sldMk cId="1829157581" sldId="369"/>
            <ac:picMk id="6" creationId="{9D9AB131-4010-27AF-D498-38E9004AA690}"/>
          </ac:picMkLst>
        </pc:picChg>
        <pc:picChg chg="del">
          <ac:chgData name="Elena Long" userId="3151066e-a619-4d94-bc0a-2038df9f18dc" providerId="ADAL" clId="{0D09B140-1EB8-41BE-9B59-65908C3C770B}" dt="2024-07-01T17:52:32.476" v="2067" actId="478"/>
          <ac:picMkLst>
            <pc:docMk/>
            <pc:sldMk cId="1829157581" sldId="369"/>
            <ac:picMk id="7" creationId="{5C820504-2698-C104-50CC-81EE23FD2B7B}"/>
          </ac:picMkLst>
        </pc:picChg>
      </pc:sldChg>
    </pc:docChg>
  </pc:docChgLst>
  <pc:docChgLst>
    <pc:chgData name="Elena Long" userId="3151066e-a619-4d94-bc0a-2038df9f18dc" providerId="ADAL" clId="{1E1833B9-81A4-43E4-9318-D1E950D7C683}"/>
    <pc:docChg chg="custSel modSld">
      <pc:chgData name="Elena Long" userId="3151066e-a619-4d94-bc0a-2038df9f18dc" providerId="ADAL" clId="{1E1833B9-81A4-43E4-9318-D1E950D7C683}" dt="2024-07-02T17:06:55.411" v="74" actId="1076"/>
      <pc:docMkLst>
        <pc:docMk/>
      </pc:docMkLst>
      <pc:sldChg chg="addSp delSp modSp mod">
        <pc:chgData name="Elena Long" userId="3151066e-a619-4d94-bc0a-2038df9f18dc" providerId="ADAL" clId="{1E1833B9-81A4-43E4-9318-D1E950D7C683}" dt="2024-07-02T17:06:55.411" v="74" actId="1076"/>
        <pc:sldMkLst>
          <pc:docMk/>
          <pc:sldMk cId="2084085223" sldId="362"/>
        </pc:sldMkLst>
        <pc:spChg chg="mod">
          <ac:chgData name="Elena Long" userId="3151066e-a619-4d94-bc0a-2038df9f18dc" providerId="ADAL" clId="{1E1833B9-81A4-43E4-9318-D1E950D7C683}" dt="2024-07-02T17:06:23.674" v="13" actId="20577"/>
          <ac:spMkLst>
            <pc:docMk/>
            <pc:sldMk cId="2084085223" sldId="362"/>
            <ac:spMk id="2" creationId="{E8009917-AAB5-A72D-2189-98C14406FAC8}"/>
          </ac:spMkLst>
        </pc:spChg>
        <pc:spChg chg="mod">
          <ac:chgData name="Elena Long" userId="3151066e-a619-4d94-bc0a-2038df9f18dc" providerId="ADAL" clId="{1E1833B9-81A4-43E4-9318-D1E950D7C683}" dt="2024-07-02T17:06:48.820" v="72" actId="14100"/>
          <ac:spMkLst>
            <pc:docMk/>
            <pc:sldMk cId="2084085223" sldId="362"/>
            <ac:spMk id="3" creationId="{B6C849D4-27F6-CB08-3375-0AB1A2D77741}"/>
          </ac:spMkLst>
        </pc:spChg>
        <pc:picChg chg="del">
          <ac:chgData name="Elena Long" userId="3151066e-a619-4d94-bc0a-2038df9f18dc" providerId="ADAL" clId="{1E1833B9-81A4-43E4-9318-D1E950D7C683}" dt="2024-07-02T17:06:26.751" v="14" actId="478"/>
          <ac:picMkLst>
            <pc:docMk/>
            <pc:sldMk cId="2084085223" sldId="362"/>
            <ac:picMk id="5" creationId="{FA0F9BC6-713E-B256-C263-0B690BBC6315}"/>
          </ac:picMkLst>
        </pc:picChg>
        <pc:picChg chg="add mod">
          <ac:chgData name="Elena Long" userId="3151066e-a619-4d94-bc0a-2038df9f18dc" providerId="ADAL" clId="{1E1833B9-81A4-43E4-9318-D1E950D7C683}" dt="2024-07-02T17:06:55.411" v="74" actId="1076"/>
          <ac:picMkLst>
            <pc:docMk/>
            <pc:sldMk cId="2084085223" sldId="362"/>
            <ac:picMk id="6" creationId="{85E7245B-D54B-11DD-6025-A38E68F001F0}"/>
          </ac:picMkLst>
        </pc:picChg>
        <pc:picChg chg="del">
          <ac:chgData name="Elena Long" userId="3151066e-a619-4d94-bc0a-2038df9f18dc" providerId="ADAL" clId="{1E1833B9-81A4-43E4-9318-D1E950D7C683}" dt="2024-07-02T17:06:26.751" v="14" actId="478"/>
          <ac:picMkLst>
            <pc:docMk/>
            <pc:sldMk cId="2084085223" sldId="362"/>
            <ac:picMk id="7" creationId="{4F10A78C-A35E-E7E7-E05A-C8F6A2D7C954}"/>
          </ac:picMkLst>
        </pc:picChg>
      </pc:sldChg>
    </pc:docChg>
  </pc:docChgLst>
  <pc:docChgLst>
    <pc:chgData name="Elena Long" userId="3151066e-a619-4d94-bc0a-2038df9f18dc" providerId="ADAL" clId="{10206105-478E-4CE3-9A3B-B750B5539555}"/>
    <pc:docChg chg="undo custSel addSld delSld modSld sldOrd addSection modSection">
      <pc:chgData name="Elena Long" userId="3151066e-a619-4d94-bc0a-2038df9f18dc" providerId="ADAL" clId="{10206105-478E-4CE3-9A3B-B750B5539555}" dt="2023-01-23T19:13:05.253" v="1306" actId="20577"/>
      <pc:docMkLst>
        <pc:docMk/>
      </pc:docMkLst>
      <pc:sldChg chg="modSp add del mod">
        <pc:chgData name="Elena Long" userId="3151066e-a619-4d94-bc0a-2038df9f18dc" providerId="ADAL" clId="{10206105-478E-4CE3-9A3B-B750B5539555}" dt="2023-01-23T19:13:05.253" v="1306" actId="20577"/>
        <pc:sldMkLst>
          <pc:docMk/>
          <pc:sldMk cId="2525201190" sldId="319"/>
        </pc:sldMkLst>
        <pc:spChg chg="mod">
          <ac:chgData name="Elena Long" userId="3151066e-a619-4d94-bc0a-2038df9f18dc" providerId="ADAL" clId="{10206105-478E-4CE3-9A3B-B750B5539555}" dt="2023-01-23T19:13:05.253" v="1306" actId="20577"/>
          <ac:spMkLst>
            <pc:docMk/>
            <pc:sldMk cId="2525201190" sldId="319"/>
            <ac:spMk id="3" creationId="{E2257E03-62B2-532A-3264-F7B1A8BB38F8}"/>
          </ac:spMkLst>
        </pc:spChg>
      </pc:sldChg>
      <pc:sldChg chg="add del">
        <pc:chgData name="Elena Long" userId="3151066e-a619-4d94-bc0a-2038df9f18dc" providerId="ADAL" clId="{10206105-478E-4CE3-9A3B-B750B5539555}" dt="2023-01-17T19:23:08.464" v="27" actId="47"/>
        <pc:sldMkLst>
          <pc:docMk/>
          <pc:sldMk cId="147807907" sldId="321"/>
        </pc:sldMkLst>
      </pc:sldChg>
      <pc:sldChg chg="add del">
        <pc:chgData name="Elena Long" userId="3151066e-a619-4d94-bc0a-2038df9f18dc" providerId="ADAL" clId="{10206105-478E-4CE3-9A3B-B750B5539555}" dt="2023-01-17T19:23:08.464" v="27" actId="47"/>
        <pc:sldMkLst>
          <pc:docMk/>
          <pc:sldMk cId="3600280061" sldId="322"/>
        </pc:sldMkLst>
      </pc:sldChg>
      <pc:sldChg chg="add del">
        <pc:chgData name="Elena Long" userId="3151066e-a619-4d94-bc0a-2038df9f18dc" providerId="ADAL" clId="{10206105-478E-4CE3-9A3B-B750B5539555}" dt="2023-01-17T19:23:08.464" v="27" actId="47"/>
        <pc:sldMkLst>
          <pc:docMk/>
          <pc:sldMk cId="2863841001" sldId="323"/>
        </pc:sldMkLst>
      </pc:sldChg>
      <pc:sldChg chg="add del">
        <pc:chgData name="Elena Long" userId="3151066e-a619-4d94-bc0a-2038df9f18dc" providerId="ADAL" clId="{10206105-478E-4CE3-9A3B-B750B5539555}" dt="2023-01-17T19:23:08.464" v="27" actId="47"/>
        <pc:sldMkLst>
          <pc:docMk/>
          <pc:sldMk cId="3180288304" sldId="324"/>
        </pc:sldMkLst>
      </pc:sldChg>
      <pc:sldChg chg="add del">
        <pc:chgData name="Elena Long" userId="3151066e-a619-4d94-bc0a-2038df9f18dc" providerId="ADAL" clId="{10206105-478E-4CE3-9A3B-B750B5539555}" dt="2023-01-17T19:23:08.464" v="27" actId="47"/>
        <pc:sldMkLst>
          <pc:docMk/>
          <pc:sldMk cId="2034953807" sldId="325"/>
        </pc:sldMkLst>
      </pc:sldChg>
      <pc:sldChg chg="add del">
        <pc:chgData name="Elena Long" userId="3151066e-a619-4d94-bc0a-2038df9f18dc" providerId="ADAL" clId="{10206105-478E-4CE3-9A3B-B750B5539555}" dt="2023-01-17T19:23:08.464" v="27" actId="47"/>
        <pc:sldMkLst>
          <pc:docMk/>
          <pc:sldMk cId="2213780437" sldId="326"/>
        </pc:sldMkLst>
      </pc:sldChg>
      <pc:sldChg chg="add del">
        <pc:chgData name="Elena Long" userId="3151066e-a619-4d94-bc0a-2038df9f18dc" providerId="ADAL" clId="{10206105-478E-4CE3-9A3B-B750B5539555}" dt="2023-01-17T19:23:08.464" v="27" actId="47"/>
        <pc:sldMkLst>
          <pc:docMk/>
          <pc:sldMk cId="818256208" sldId="331"/>
        </pc:sldMkLst>
      </pc:sldChg>
      <pc:sldChg chg="add del">
        <pc:chgData name="Elena Long" userId="3151066e-a619-4d94-bc0a-2038df9f18dc" providerId="ADAL" clId="{10206105-478E-4CE3-9A3B-B750B5539555}" dt="2023-01-17T19:23:21.035" v="28" actId="47"/>
        <pc:sldMkLst>
          <pc:docMk/>
          <pc:sldMk cId="1476252767" sldId="334"/>
        </pc:sldMkLst>
      </pc:sldChg>
      <pc:sldChg chg="add del">
        <pc:chgData name="Elena Long" userId="3151066e-a619-4d94-bc0a-2038df9f18dc" providerId="ADAL" clId="{10206105-478E-4CE3-9A3B-B750B5539555}" dt="2023-01-17T19:23:08.464" v="27" actId="47"/>
        <pc:sldMkLst>
          <pc:docMk/>
          <pc:sldMk cId="4121416189" sldId="335"/>
        </pc:sldMkLst>
      </pc:sldChg>
      <pc:sldChg chg="add del">
        <pc:chgData name="Elena Long" userId="3151066e-a619-4d94-bc0a-2038df9f18dc" providerId="ADAL" clId="{10206105-478E-4CE3-9A3B-B750B5539555}" dt="2023-01-17T19:23:08.464" v="27" actId="47"/>
        <pc:sldMkLst>
          <pc:docMk/>
          <pc:sldMk cId="2568377239" sldId="336"/>
        </pc:sldMkLst>
      </pc:sldChg>
      <pc:sldChg chg="add del">
        <pc:chgData name="Elena Long" userId="3151066e-a619-4d94-bc0a-2038df9f18dc" providerId="ADAL" clId="{10206105-478E-4CE3-9A3B-B750B5539555}" dt="2023-01-17T19:23:08.464" v="27" actId="47"/>
        <pc:sldMkLst>
          <pc:docMk/>
          <pc:sldMk cId="2049159940" sldId="337"/>
        </pc:sldMkLst>
      </pc:sldChg>
      <pc:sldChg chg="add del">
        <pc:chgData name="Elena Long" userId="3151066e-a619-4d94-bc0a-2038df9f18dc" providerId="ADAL" clId="{10206105-478E-4CE3-9A3B-B750B5539555}" dt="2023-01-17T19:23:08.464" v="27" actId="47"/>
        <pc:sldMkLst>
          <pc:docMk/>
          <pc:sldMk cId="3340080094" sldId="338"/>
        </pc:sldMkLst>
      </pc:sldChg>
      <pc:sldChg chg="add del">
        <pc:chgData name="Elena Long" userId="3151066e-a619-4d94-bc0a-2038df9f18dc" providerId="ADAL" clId="{10206105-478E-4CE3-9A3B-B750B5539555}" dt="2023-01-17T19:23:08.464" v="27" actId="47"/>
        <pc:sldMkLst>
          <pc:docMk/>
          <pc:sldMk cId="3908750649" sldId="339"/>
        </pc:sldMkLst>
      </pc:sldChg>
      <pc:sldChg chg="add del">
        <pc:chgData name="Elena Long" userId="3151066e-a619-4d94-bc0a-2038df9f18dc" providerId="ADAL" clId="{10206105-478E-4CE3-9A3B-B750B5539555}" dt="2023-01-17T19:23:08.464" v="27" actId="47"/>
        <pc:sldMkLst>
          <pc:docMk/>
          <pc:sldMk cId="75684253" sldId="340"/>
        </pc:sldMkLst>
      </pc:sldChg>
      <pc:sldChg chg="add del">
        <pc:chgData name="Elena Long" userId="3151066e-a619-4d94-bc0a-2038df9f18dc" providerId="ADAL" clId="{10206105-478E-4CE3-9A3B-B750B5539555}" dt="2023-01-17T19:23:08.464" v="27" actId="47"/>
        <pc:sldMkLst>
          <pc:docMk/>
          <pc:sldMk cId="3997586469" sldId="341"/>
        </pc:sldMkLst>
      </pc:sldChg>
      <pc:sldChg chg="add del">
        <pc:chgData name="Elena Long" userId="3151066e-a619-4d94-bc0a-2038df9f18dc" providerId="ADAL" clId="{10206105-478E-4CE3-9A3B-B750B5539555}" dt="2023-01-17T19:23:08.464" v="27" actId="47"/>
        <pc:sldMkLst>
          <pc:docMk/>
          <pc:sldMk cId="1553620992" sldId="342"/>
        </pc:sldMkLst>
      </pc:sldChg>
      <pc:sldChg chg="add del">
        <pc:chgData name="Elena Long" userId="3151066e-a619-4d94-bc0a-2038df9f18dc" providerId="ADAL" clId="{10206105-478E-4CE3-9A3B-B750B5539555}" dt="2023-01-17T19:23:08.464" v="27" actId="47"/>
        <pc:sldMkLst>
          <pc:docMk/>
          <pc:sldMk cId="3027761027" sldId="343"/>
        </pc:sldMkLst>
      </pc:sldChg>
      <pc:sldChg chg="add del">
        <pc:chgData name="Elena Long" userId="3151066e-a619-4d94-bc0a-2038df9f18dc" providerId="ADAL" clId="{10206105-478E-4CE3-9A3B-B750B5539555}" dt="2023-01-17T19:23:08.464" v="27" actId="47"/>
        <pc:sldMkLst>
          <pc:docMk/>
          <pc:sldMk cId="550998941" sldId="344"/>
        </pc:sldMkLst>
      </pc:sldChg>
      <pc:sldChg chg="add del">
        <pc:chgData name="Elena Long" userId="3151066e-a619-4d94-bc0a-2038df9f18dc" providerId="ADAL" clId="{10206105-478E-4CE3-9A3B-B750B5539555}" dt="2023-01-17T19:23:08.464" v="27" actId="47"/>
        <pc:sldMkLst>
          <pc:docMk/>
          <pc:sldMk cId="1708614400" sldId="345"/>
        </pc:sldMkLst>
      </pc:sldChg>
      <pc:sldChg chg="add del">
        <pc:chgData name="Elena Long" userId="3151066e-a619-4d94-bc0a-2038df9f18dc" providerId="ADAL" clId="{10206105-478E-4CE3-9A3B-B750B5539555}" dt="2023-01-17T19:23:08.464" v="27" actId="47"/>
        <pc:sldMkLst>
          <pc:docMk/>
          <pc:sldMk cId="2148765991" sldId="346"/>
        </pc:sldMkLst>
      </pc:sldChg>
      <pc:sldChg chg="add del">
        <pc:chgData name="Elena Long" userId="3151066e-a619-4d94-bc0a-2038df9f18dc" providerId="ADAL" clId="{10206105-478E-4CE3-9A3B-B750B5539555}" dt="2023-01-17T19:23:08.464" v="27" actId="47"/>
        <pc:sldMkLst>
          <pc:docMk/>
          <pc:sldMk cId="3837395128" sldId="347"/>
        </pc:sldMkLst>
      </pc:sldChg>
      <pc:sldChg chg="add del">
        <pc:chgData name="Elena Long" userId="3151066e-a619-4d94-bc0a-2038df9f18dc" providerId="ADAL" clId="{10206105-478E-4CE3-9A3B-B750B5539555}" dt="2023-01-17T19:23:08.464" v="27" actId="47"/>
        <pc:sldMkLst>
          <pc:docMk/>
          <pc:sldMk cId="2158544933" sldId="348"/>
        </pc:sldMkLst>
      </pc:sldChg>
      <pc:sldChg chg="add del">
        <pc:chgData name="Elena Long" userId="3151066e-a619-4d94-bc0a-2038df9f18dc" providerId="ADAL" clId="{10206105-478E-4CE3-9A3B-B750B5539555}" dt="2023-01-17T19:23:22.406" v="29" actId="47"/>
        <pc:sldMkLst>
          <pc:docMk/>
          <pc:sldMk cId="2919718431" sldId="349"/>
        </pc:sldMkLst>
      </pc:sldChg>
      <pc:sldChg chg="add del">
        <pc:chgData name="Elena Long" userId="3151066e-a619-4d94-bc0a-2038df9f18dc" providerId="ADAL" clId="{10206105-478E-4CE3-9A3B-B750B5539555}" dt="2023-01-17T19:23:30.265" v="30" actId="47"/>
        <pc:sldMkLst>
          <pc:docMk/>
          <pc:sldMk cId="415640190" sldId="350"/>
        </pc:sldMkLst>
      </pc:sldChg>
      <pc:sldChg chg="add del">
        <pc:chgData name="Elena Long" userId="3151066e-a619-4d94-bc0a-2038df9f18dc" providerId="ADAL" clId="{10206105-478E-4CE3-9A3B-B750B5539555}" dt="2023-01-17T19:23:31.578" v="31" actId="47"/>
        <pc:sldMkLst>
          <pc:docMk/>
          <pc:sldMk cId="2509371702" sldId="351"/>
        </pc:sldMkLst>
      </pc:sldChg>
      <pc:sldChg chg="addSp modSp mod ord">
        <pc:chgData name="Elena Long" userId="3151066e-a619-4d94-bc0a-2038df9f18dc" providerId="ADAL" clId="{10206105-478E-4CE3-9A3B-B750B5539555}" dt="2023-01-19T19:19:28.164" v="329" actId="20577"/>
        <pc:sldMkLst>
          <pc:docMk/>
          <pc:sldMk cId="3460728107" sldId="352"/>
        </pc:sldMkLst>
        <pc:spChg chg="mod">
          <ac:chgData name="Elena Long" userId="3151066e-a619-4d94-bc0a-2038df9f18dc" providerId="ADAL" clId="{10206105-478E-4CE3-9A3B-B750B5539555}" dt="2023-01-19T19:04:27.571" v="169" actId="20577"/>
          <ac:spMkLst>
            <pc:docMk/>
            <pc:sldMk cId="3460728107" sldId="352"/>
            <ac:spMk id="2" creationId="{C53CD789-A4F4-F21D-C137-0060428D5C34}"/>
          </ac:spMkLst>
        </pc:spChg>
        <pc:spChg chg="mod">
          <ac:chgData name="Elena Long" userId="3151066e-a619-4d94-bc0a-2038df9f18dc" providerId="ADAL" clId="{10206105-478E-4CE3-9A3B-B750B5539555}" dt="2023-01-19T19:19:28.164" v="329" actId="20577"/>
          <ac:spMkLst>
            <pc:docMk/>
            <pc:sldMk cId="3460728107" sldId="352"/>
            <ac:spMk id="3" creationId="{7D84F1F0-9226-4952-FD64-F0B602AEB562}"/>
          </ac:spMkLst>
        </pc:spChg>
        <pc:picChg chg="add mod">
          <ac:chgData name="Elena Long" userId="3151066e-a619-4d94-bc0a-2038df9f18dc" providerId="ADAL" clId="{10206105-478E-4CE3-9A3B-B750B5539555}" dt="2023-01-19T19:05:24.280" v="322" actId="1076"/>
          <ac:picMkLst>
            <pc:docMk/>
            <pc:sldMk cId="3460728107" sldId="352"/>
            <ac:picMk id="6" creationId="{E1D40256-B620-C9D0-2706-4239757061A7}"/>
          </ac:picMkLst>
        </pc:picChg>
      </pc:sldChg>
      <pc:sldChg chg="modSp new mod">
        <pc:chgData name="Elena Long" userId="3151066e-a619-4d94-bc0a-2038df9f18dc" providerId="ADAL" clId="{10206105-478E-4CE3-9A3B-B750B5539555}" dt="2023-01-17T19:24:04.039" v="101" actId="20577"/>
        <pc:sldMkLst>
          <pc:docMk/>
          <pc:sldMk cId="428382991" sldId="353"/>
        </pc:sldMkLst>
        <pc:spChg chg="mod">
          <ac:chgData name="Elena Long" userId="3151066e-a619-4d94-bc0a-2038df9f18dc" providerId="ADAL" clId="{10206105-478E-4CE3-9A3B-B750B5539555}" dt="2023-01-17T19:23:55.073" v="65" actId="20577"/>
          <ac:spMkLst>
            <pc:docMk/>
            <pc:sldMk cId="428382991" sldId="353"/>
            <ac:spMk id="2" creationId="{7CD5CBAF-E728-C306-A2B1-22D899F38087}"/>
          </ac:spMkLst>
        </pc:spChg>
        <pc:spChg chg="mod">
          <ac:chgData name="Elena Long" userId="3151066e-a619-4d94-bc0a-2038df9f18dc" providerId="ADAL" clId="{10206105-478E-4CE3-9A3B-B750B5539555}" dt="2023-01-17T19:24:04.039" v="101" actId="20577"/>
          <ac:spMkLst>
            <pc:docMk/>
            <pc:sldMk cId="428382991" sldId="353"/>
            <ac:spMk id="3" creationId="{A518C6B7-C577-FE51-4D55-11A4B5562444}"/>
          </ac:spMkLst>
        </pc:spChg>
      </pc:sldChg>
      <pc:sldChg chg="modSp add mod ord">
        <pc:chgData name="Elena Long" userId="3151066e-a619-4d94-bc0a-2038df9f18dc" providerId="ADAL" clId="{10206105-478E-4CE3-9A3B-B750B5539555}" dt="2023-01-19T20:32:37.375" v="331"/>
        <pc:sldMkLst>
          <pc:docMk/>
          <pc:sldMk cId="1288669568" sldId="354"/>
        </pc:sldMkLst>
        <pc:spChg chg="mod">
          <ac:chgData name="Elena Long" userId="3151066e-a619-4d94-bc0a-2038df9f18dc" providerId="ADAL" clId="{10206105-478E-4CE3-9A3B-B750B5539555}" dt="2023-01-19T19:04:24.226" v="165" actId="20577"/>
          <ac:spMkLst>
            <pc:docMk/>
            <pc:sldMk cId="1288669568" sldId="354"/>
            <ac:spMk id="2" creationId="{C53CD789-A4F4-F21D-C137-0060428D5C34}"/>
          </ac:spMkLst>
        </pc:spChg>
      </pc:sldChg>
      <pc:sldChg chg="addSp delSp modSp new mod">
        <pc:chgData name="Elena Long" userId="3151066e-a619-4d94-bc0a-2038df9f18dc" providerId="ADAL" clId="{10206105-478E-4CE3-9A3B-B750B5539555}" dt="2023-01-23T16:02:54.669" v="1184" actId="14100"/>
        <pc:sldMkLst>
          <pc:docMk/>
          <pc:sldMk cId="2190850930" sldId="355"/>
        </pc:sldMkLst>
        <pc:spChg chg="mod">
          <ac:chgData name="Elena Long" userId="3151066e-a619-4d94-bc0a-2038df9f18dc" providerId="ADAL" clId="{10206105-478E-4CE3-9A3B-B750B5539555}" dt="2023-01-23T15:48:10.455" v="353" actId="20577"/>
          <ac:spMkLst>
            <pc:docMk/>
            <pc:sldMk cId="2190850930" sldId="355"/>
            <ac:spMk id="2" creationId="{79289DC5-7335-6C74-3DDD-D3F005AA8D93}"/>
          </ac:spMkLst>
        </pc:spChg>
        <pc:spChg chg="mod">
          <ac:chgData name="Elena Long" userId="3151066e-a619-4d94-bc0a-2038df9f18dc" providerId="ADAL" clId="{10206105-478E-4CE3-9A3B-B750B5539555}" dt="2023-01-23T15:56:25.769" v="1094" actId="20577"/>
          <ac:spMkLst>
            <pc:docMk/>
            <pc:sldMk cId="2190850930" sldId="355"/>
            <ac:spMk id="3" creationId="{D838E4B2-6258-0D58-5491-E9951AC34B5B}"/>
          </ac:spMkLst>
        </pc:spChg>
        <pc:spChg chg="add mod">
          <ac:chgData name="Elena Long" userId="3151066e-a619-4d94-bc0a-2038df9f18dc" providerId="ADAL" clId="{10206105-478E-4CE3-9A3B-B750B5539555}" dt="2023-01-23T16:02:45.716" v="1182" actId="1035"/>
          <ac:spMkLst>
            <pc:docMk/>
            <pc:sldMk cId="2190850930" sldId="355"/>
            <ac:spMk id="6" creationId="{6C39FD06-FCB3-FFC1-37FE-D9E9EE46BEEF}"/>
          </ac:spMkLst>
        </pc:spChg>
        <pc:spChg chg="add mod">
          <ac:chgData name="Elena Long" userId="3151066e-a619-4d94-bc0a-2038df9f18dc" providerId="ADAL" clId="{10206105-478E-4CE3-9A3B-B750B5539555}" dt="2023-01-23T16:02:45.716" v="1182" actId="1035"/>
          <ac:spMkLst>
            <pc:docMk/>
            <pc:sldMk cId="2190850930" sldId="355"/>
            <ac:spMk id="9" creationId="{EB28B133-CB39-6E32-5F56-7BE1B4E30E89}"/>
          </ac:spMkLst>
        </pc:spChg>
        <pc:spChg chg="add del">
          <ac:chgData name="Elena Long" userId="3151066e-a619-4d94-bc0a-2038df9f18dc" providerId="ADAL" clId="{10206105-478E-4CE3-9A3B-B750B5539555}" dt="2023-01-23T16:01:54.407" v="1114" actId="478"/>
          <ac:spMkLst>
            <pc:docMk/>
            <pc:sldMk cId="2190850930" sldId="355"/>
            <ac:spMk id="10" creationId="{5FED8F0E-3A8C-D2D9-4CE7-95192BF7C31F}"/>
          </ac:spMkLst>
        </pc:spChg>
        <pc:spChg chg="add mod">
          <ac:chgData name="Elena Long" userId="3151066e-a619-4d94-bc0a-2038df9f18dc" providerId="ADAL" clId="{10206105-478E-4CE3-9A3B-B750B5539555}" dt="2023-01-23T16:02:50.153" v="1183" actId="1076"/>
          <ac:spMkLst>
            <pc:docMk/>
            <pc:sldMk cId="2190850930" sldId="355"/>
            <ac:spMk id="14" creationId="{61EF6957-4BAC-3C5E-15E5-3275807BE04D}"/>
          </ac:spMkLst>
        </pc:spChg>
        <pc:picChg chg="add mod">
          <ac:chgData name="Elena Long" userId="3151066e-a619-4d94-bc0a-2038df9f18dc" providerId="ADAL" clId="{10206105-478E-4CE3-9A3B-B750B5539555}" dt="2023-01-23T16:02:45.716" v="1182" actId="1035"/>
          <ac:picMkLst>
            <pc:docMk/>
            <pc:sldMk cId="2190850930" sldId="355"/>
            <ac:picMk id="5" creationId="{3C9F6BF5-71F3-4CDC-F551-71138BD911AF}"/>
          </ac:picMkLst>
        </pc:picChg>
        <pc:picChg chg="add mod">
          <ac:chgData name="Elena Long" userId="3151066e-a619-4d94-bc0a-2038df9f18dc" providerId="ADAL" clId="{10206105-478E-4CE3-9A3B-B750B5539555}" dt="2023-01-23T16:02:45.716" v="1182" actId="1035"/>
          <ac:picMkLst>
            <pc:docMk/>
            <pc:sldMk cId="2190850930" sldId="355"/>
            <ac:picMk id="8" creationId="{244486D2-C77E-E174-66EB-A2922AB44281}"/>
          </ac:picMkLst>
        </pc:picChg>
        <pc:cxnChg chg="add mod">
          <ac:chgData name="Elena Long" userId="3151066e-a619-4d94-bc0a-2038df9f18dc" providerId="ADAL" clId="{10206105-478E-4CE3-9A3B-B750B5539555}" dt="2023-01-23T16:02:54.669" v="1184" actId="14100"/>
          <ac:cxnSpMkLst>
            <pc:docMk/>
            <pc:sldMk cId="2190850930" sldId="355"/>
            <ac:cxnSpMk id="12" creationId="{A06AFBD2-6200-2982-ACD5-95B637F71ADE}"/>
          </ac:cxnSpMkLst>
        </pc:cxnChg>
      </pc:sldChg>
      <pc:sldChg chg="addSp delSp modSp add mod">
        <pc:chgData name="Elena Long" userId="3151066e-a619-4d94-bc0a-2038df9f18dc" providerId="ADAL" clId="{10206105-478E-4CE3-9A3B-B750B5539555}" dt="2023-01-23T18:33:30.232" v="1304" actId="14100"/>
        <pc:sldMkLst>
          <pc:docMk/>
          <pc:sldMk cId="1826510776" sldId="356"/>
        </pc:sldMkLst>
        <pc:spChg chg="del">
          <ac:chgData name="Elena Long" userId="3151066e-a619-4d94-bc0a-2038df9f18dc" providerId="ADAL" clId="{10206105-478E-4CE3-9A3B-B750B5539555}" dt="2023-01-23T18:28:35.782" v="1186" actId="478"/>
          <ac:spMkLst>
            <pc:docMk/>
            <pc:sldMk cId="1826510776" sldId="356"/>
            <ac:spMk id="3" creationId="{D838E4B2-6258-0D58-5491-E9951AC34B5B}"/>
          </ac:spMkLst>
        </pc:spChg>
        <pc:spChg chg="mod">
          <ac:chgData name="Elena Long" userId="3151066e-a619-4d94-bc0a-2038df9f18dc" providerId="ADAL" clId="{10206105-478E-4CE3-9A3B-B750B5539555}" dt="2023-01-23T18:28:56.894" v="1191" actId="164"/>
          <ac:spMkLst>
            <pc:docMk/>
            <pc:sldMk cId="1826510776" sldId="356"/>
            <ac:spMk id="6" creationId="{6C39FD06-FCB3-FFC1-37FE-D9E9EE46BEEF}"/>
          </ac:spMkLst>
        </pc:spChg>
        <pc:spChg chg="add del mod">
          <ac:chgData name="Elena Long" userId="3151066e-a619-4d94-bc0a-2038df9f18dc" providerId="ADAL" clId="{10206105-478E-4CE3-9A3B-B750B5539555}" dt="2023-01-23T18:28:38.261" v="1187" actId="478"/>
          <ac:spMkLst>
            <pc:docMk/>
            <pc:sldMk cId="1826510776" sldId="356"/>
            <ac:spMk id="7" creationId="{4D2B465E-1098-D934-7252-80C5C10F1F16}"/>
          </ac:spMkLst>
        </pc:spChg>
        <pc:spChg chg="mod">
          <ac:chgData name="Elena Long" userId="3151066e-a619-4d94-bc0a-2038df9f18dc" providerId="ADAL" clId="{10206105-478E-4CE3-9A3B-B750B5539555}" dt="2023-01-23T18:28:49.441" v="1189" actId="164"/>
          <ac:spMkLst>
            <pc:docMk/>
            <pc:sldMk cId="1826510776" sldId="356"/>
            <ac:spMk id="9" creationId="{EB28B133-CB39-6E32-5F56-7BE1B4E30E89}"/>
          </ac:spMkLst>
        </pc:spChg>
        <pc:spChg chg="mod">
          <ac:chgData name="Elena Long" userId="3151066e-a619-4d94-bc0a-2038df9f18dc" providerId="ADAL" clId="{10206105-478E-4CE3-9A3B-B750B5539555}" dt="2023-01-23T18:29:00.826" v="1192" actId="1076"/>
          <ac:spMkLst>
            <pc:docMk/>
            <pc:sldMk cId="1826510776" sldId="356"/>
            <ac:spMk id="14" creationId="{61EF6957-4BAC-3C5E-15E5-3275807BE04D}"/>
          </ac:spMkLst>
        </pc:spChg>
        <pc:spChg chg="add mod">
          <ac:chgData name="Elena Long" userId="3151066e-a619-4d94-bc0a-2038df9f18dc" providerId="ADAL" clId="{10206105-478E-4CE3-9A3B-B750B5539555}" dt="2023-01-23T18:29:32.049" v="1237" actId="1076"/>
          <ac:spMkLst>
            <pc:docMk/>
            <pc:sldMk cId="1826510776" sldId="356"/>
            <ac:spMk id="15" creationId="{B598ED21-2979-1956-A5B2-872C3FA9B63A}"/>
          </ac:spMkLst>
        </pc:spChg>
        <pc:spChg chg="add mod">
          <ac:chgData name="Elena Long" userId="3151066e-a619-4d94-bc0a-2038df9f18dc" providerId="ADAL" clId="{10206105-478E-4CE3-9A3B-B750B5539555}" dt="2023-01-23T18:33:23.738" v="1302" actId="20577"/>
          <ac:spMkLst>
            <pc:docMk/>
            <pc:sldMk cId="1826510776" sldId="356"/>
            <ac:spMk id="19" creationId="{2BAD524B-92A8-9A11-76A5-E04891965C2D}"/>
          </ac:spMkLst>
        </pc:spChg>
        <pc:grpChg chg="add mod">
          <ac:chgData name="Elena Long" userId="3151066e-a619-4d94-bc0a-2038df9f18dc" providerId="ADAL" clId="{10206105-478E-4CE3-9A3B-B750B5539555}" dt="2023-01-23T18:29:28.475" v="1236" actId="1035"/>
          <ac:grpSpMkLst>
            <pc:docMk/>
            <pc:sldMk cId="1826510776" sldId="356"/>
            <ac:grpSpMk id="10" creationId="{6AA0AFD5-7121-9B4B-E52D-3498F972EF17}"/>
          </ac:grpSpMkLst>
        </pc:grpChg>
        <pc:grpChg chg="add mod">
          <ac:chgData name="Elena Long" userId="3151066e-a619-4d94-bc0a-2038df9f18dc" providerId="ADAL" clId="{10206105-478E-4CE3-9A3B-B750B5539555}" dt="2023-01-23T18:28:56.894" v="1191" actId="164"/>
          <ac:grpSpMkLst>
            <pc:docMk/>
            <pc:sldMk cId="1826510776" sldId="356"/>
            <ac:grpSpMk id="11" creationId="{FCEE60C8-140B-45C6-D53C-B3BA538D0EEB}"/>
          </ac:grpSpMkLst>
        </pc:grpChg>
        <pc:picChg chg="mod">
          <ac:chgData name="Elena Long" userId="3151066e-a619-4d94-bc0a-2038df9f18dc" providerId="ADAL" clId="{10206105-478E-4CE3-9A3B-B750B5539555}" dt="2023-01-23T18:28:56.894" v="1191" actId="164"/>
          <ac:picMkLst>
            <pc:docMk/>
            <pc:sldMk cId="1826510776" sldId="356"/>
            <ac:picMk id="5" creationId="{3C9F6BF5-71F3-4CDC-F551-71138BD911AF}"/>
          </ac:picMkLst>
        </pc:picChg>
        <pc:picChg chg="mod">
          <ac:chgData name="Elena Long" userId="3151066e-a619-4d94-bc0a-2038df9f18dc" providerId="ADAL" clId="{10206105-478E-4CE3-9A3B-B750B5539555}" dt="2023-01-23T18:28:49.441" v="1189" actId="164"/>
          <ac:picMkLst>
            <pc:docMk/>
            <pc:sldMk cId="1826510776" sldId="356"/>
            <ac:picMk id="8" creationId="{244486D2-C77E-E174-66EB-A2922AB44281}"/>
          </ac:picMkLst>
        </pc:picChg>
        <pc:picChg chg="add mod modCrop">
          <ac:chgData name="Elena Long" userId="3151066e-a619-4d94-bc0a-2038df9f18dc" providerId="ADAL" clId="{10206105-478E-4CE3-9A3B-B750B5539555}" dt="2023-01-23T18:32:49.044" v="1244" actId="1076"/>
          <ac:picMkLst>
            <pc:docMk/>
            <pc:sldMk cId="1826510776" sldId="356"/>
            <ac:picMk id="17" creationId="{D97434F1-F27C-9897-510E-7C51956ABB00}"/>
          </ac:picMkLst>
        </pc:picChg>
        <pc:cxnChg chg="mod">
          <ac:chgData name="Elena Long" userId="3151066e-a619-4d94-bc0a-2038df9f18dc" providerId="ADAL" clId="{10206105-478E-4CE3-9A3B-B750B5539555}" dt="2023-01-23T18:29:04.873" v="1193" actId="14100"/>
          <ac:cxnSpMkLst>
            <pc:docMk/>
            <pc:sldMk cId="1826510776" sldId="356"/>
            <ac:cxnSpMk id="12" creationId="{A06AFBD2-6200-2982-ACD5-95B637F71ADE}"/>
          </ac:cxnSpMkLst>
        </pc:cxnChg>
        <pc:cxnChg chg="add mod">
          <ac:chgData name="Elena Long" userId="3151066e-a619-4d94-bc0a-2038df9f18dc" providerId="ADAL" clId="{10206105-478E-4CE3-9A3B-B750B5539555}" dt="2023-01-23T18:33:30.232" v="1304" actId="14100"/>
          <ac:cxnSpMkLst>
            <pc:docMk/>
            <pc:sldMk cId="1826510776" sldId="356"/>
            <ac:cxnSpMk id="18" creationId="{6CB90AE7-8155-CD17-58F6-D1F4CD3ECF7B}"/>
          </ac:cxnSpMkLst>
        </pc:cxnChg>
      </pc:sldChg>
    </pc:docChg>
  </pc:docChgLst>
  <pc:docChgLst>
    <pc:chgData name="Elena Long" userId="3151066e-a619-4d94-bc0a-2038df9f18dc" providerId="ADAL" clId="{CE90EE19-B676-4EA1-A784-996189BCF3A6}"/>
    <pc:docChg chg="custSel addSld delSld modSld delSection modSection">
      <pc:chgData name="Elena Long" userId="3151066e-a619-4d94-bc0a-2038df9f18dc" providerId="ADAL" clId="{CE90EE19-B676-4EA1-A784-996189BCF3A6}" dt="2023-02-06T19:07:34.796" v="479" actId="20577"/>
      <pc:docMkLst>
        <pc:docMk/>
      </pc:docMkLst>
      <pc:sldChg chg="modSp mod">
        <pc:chgData name="Elena Long" userId="3151066e-a619-4d94-bc0a-2038df9f18dc" providerId="ADAL" clId="{CE90EE19-B676-4EA1-A784-996189BCF3A6}" dt="2023-01-30T22:15:49.219" v="46" actId="20577"/>
        <pc:sldMkLst>
          <pc:docMk/>
          <pc:sldMk cId="2525201190" sldId="319"/>
        </pc:sldMkLst>
        <pc:spChg chg="mod">
          <ac:chgData name="Elena Long" userId="3151066e-a619-4d94-bc0a-2038df9f18dc" providerId="ADAL" clId="{CE90EE19-B676-4EA1-A784-996189BCF3A6}" dt="2023-01-30T22:15:44.906" v="43" actId="20577"/>
          <ac:spMkLst>
            <pc:docMk/>
            <pc:sldMk cId="2525201190" sldId="319"/>
            <ac:spMk id="2" creationId="{206ABDFD-A27B-50F7-5953-1FABAA4B8E5B}"/>
          </ac:spMkLst>
        </pc:spChg>
        <pc:spChg chg="mod">
          <ac:chgData name="Elena Long" userId="3151066e-a619-4d94-bc0a-2038df9f18dc" providerId="ADAL" clId="{CE90EE19-B676-4EA1-A784-996189BCF3A6}" dt="2023-01-30T22:15:49.219" v="46" actId="20577"/>
          <ac:spMkLst>
            <pc:docMk/>
            <pc:sldMk cId="2525201190" sldId="319"/>
            <ac:spMk id="3" creationId="{E2257E03-62B2-532A-3264-F7B1A8BB38F8}"/>
          </ac:spMkLst>
        </pc:spChg>
      </pc:sldChg>
      <pc:sldChg chg="del">
        <pc:chgData name="Elena Long" userId="3151066e-a619-4d94-bc0a-2038df9f18dc" providerId="ADAL" clId="{CE90EE19-B676-4EA1-A784-996189BCF3A6}" dt="2023-01-30T22:15:56.179" v="48" actId="47"/>
        <pc:sldMkLst>
          <pc:docMk/>
          <pc:sldMk cId="1522275377" sldId="327"/>
        </pc:sldMkLst>
      </pc:sldChg>
      <pc:sldChg chg="del">
        <pc:chgData name="Elena Long" userId="3151066e-a619-4d94-bc0a-2038df9f18dc" providerId="ADAL" clId="{CE90EE19-B676-4EA1-A784-996189BCF3A6}" dt="2023-01-30T22:15:56.179" v="48" actId="47"/>
        <pc:sldMkLst>
          <pc:docMk/>
          <pc:sldMk cId="4010859628" sldId="328"/>
        </pc:sldMkLst>
      </pc:sldChg>
      <pc:sldChg chg="del">
        <pc:chgData name="Elena Long" userId="3151066e-a619-4d94-bc0a-2038df9f18dc" providerId="ADAL" clId="{CE90EE19-B676-4EA1-A784-996189BCF3A6}" dt="2023-01-30T22:15:56.179" v="48" actId="47"/>
        <pc:sldMkLst>
          <pc:docMk/>
          <pc:sldMk cId="3299752996" sldId="329"/>
        </pc:sldMkLst>
      </pc:sldChg>
      <pc:sldChg chg="del">
        <pc:chgData name="Elena Long" userId="3151066e-a619-4d94-bc0a-2038df9f18dc" providerId="ADAL" clId="{CE90EE19-B676-4EA1-A784-996189BCF3A6}" dt="2023-01-30T22:15:56.179" v="48" actId="47"/>
        <pc:sldMkLst>
          <pc:docMk/>
          <pc:sldMk cId="3013516283" sldId="330"/>
        </pc:sldMkLst>
      </pc:sldChg>
      <pc:sldChg chg="del">
        <pc:chgData name="Elena Long" userId="3151066e-a619-4d94-bc0a-2038df9f18dc" providerId="ADAL" clId="{CE90EE19-B676-4EA1-A784-996189BCF3A6}" dt="2023-01-30T22:15:56.179" v="48" actId="47"/>
        <pc:sldMkLst>
          <pc:docMk/>
          <pc:sldMk cId="844768974" sldId="332"/>
        </pc:sldMkLst>
      </pc:sldChg>
      <pc:sldChg chg="del">
        <pc:chgData name="Elena Long" userId="3151066e-a619-4d94-bc0a-2038df9f18dc" providerId="ADAL" clId="{CE90EE19-B676-4EA1-A784-996189BCF3A6}" dt="2023-01-30T22:15:56.179" v="48" actId="47"/>
        <pc:sldMkLst>
          <pc:docMk/>
          <pc:sldMk cId="3900331154" sldId="333"/>
        </pc:sldMkLst>
      </pc:sldChg>
      <pc:sldChg chg="del">
        <pc:chgData name="Elena Long" userId="3151066e-a619-4d94-bc0a-2038df9f18dc" providerId="ADAL" clId="{CE90EE19-B676-4EA1-A784-996189BCF3A6}" dt="2023-01-30T22:15:56.179" v="48" actId="47"/>
        <pc:sldMkLst>
          <pc:docMk/>
          <pc:sldMk cId="3460728107" sldId="352"/>
        </pc:sldMkLst>
      </pc:sldChg>
      <pc:sldChg chg="del">
        <pc:chgData name="Elena Long" userId="3151066e-a619-4d94-bc0a-2038df9f18dc" providerId="ADAL" clId="{CE90EE19-B676-4EA1-A784-996189BCF3A6}" dt="2023-01-30T22:15:56.179" v="48" actId="47"/>
        <pc:sldMkLst>
          <pc:docMk/>
          <pc:sldMk cId="428382991" sldId="353"/>
        </pc:sldMkLst>
      </pc:sldChg>
      <pc:sldChg chg="del">
        <pc:chgData name="Elena Long" userId="3151066e-a619-4d94-bc0a-2038df9f18dc" providerId="ADAL" clId="{CE90EE19-B676-4EA1-A784-996189BCF3A6}" dt="2023-01-30T22:15:56.179" v="48" actId="47"/>
        <pc:sldMkLst>
          <pc:docMk/>
          <pc:sldMk cId="1288669568" sldId="354"/>
        </pc:sldMkLst>
      </pc:sldChg>
      <pc:sldChg chg="del">
        <pc:chgData name="Elena Long" userId="3151066e-a619-4d94-bc0a-2038df9f18dc" providerId="ADAL" clId="{CE90EE19-B676-4EA1-A784-996189BCF3A6}" dt="2023-01-30T22:15:56.179" v="48" actId="47"/>
        <pc:sldMkLst>
          <pc:docMk/>
          <pc:sldMk cId="2190850930" sldId="355"/>
        </pc:sldMkLst>
      </pc:sldChg>
      <pc:sldChg chg="del">
        <pc:chgData name="Elena Long" userId="3151066e-a619-4d94-bc0a-2038df9f18dc" providerId="ADAL" clId="{CE90EE19-B676-4EA1-A784-996189BCF3A6}" dt="2023-01-30T22:15:56.179" v="48" actId="47"/>
        <pc:sldMkLst>
          <pc:docMk/>
          <pc:sldMk cId="1826510776" sldId="356"/>
        </pc:sldMkLst>
      </pc:sldChg>
      <pc:sldChg chg="modSp new mod">
        <pc:chgData name="Elena Long" userId="3151066e-a619-4d94-bc0a-2038df9f18dc" providerId="ADAL" clId="{CE90EE19-B676-4EA1-A784-996189BCF3A6}" dt="2023-01-30T22:16:47.979" v="166" actId="20577"/>
        <pc:sldMkLst>
          <pc:docMk/>
          <pc:sldMk cId="1193436966" sldId="357"/>
        </pc:sldMkLst>
        <pc:spChg chg="mod">
          <ac:chgData name="Elena Long" userId="3151066e-a619-4d94-bc0a-2038df9f18dc" providerId="ADAL" clId="{CE90EE19-B676-4EA1-A784-996189BCF3A6}" dt="2023-01-30T22:16:21.026" v="98" actId="20577"/>
          <ac:spMkLst>
            <pc:docMk/>
            <pc:sldMk cId="1193436966" sldId="357"/>
            <ac:spMk id="2" creationId="{AD872394-20FB-D5A4-09DD-D62DABE3FB71}"/>
          </ac:spMkLst>
        </pc:spChg>
        <pc:spChg chg="mod">
          <ac:chgData name="Elena Long" userId="3151066e-a619-4d94-bc0a-2038df9f18dc" providerId="ADAL" clId="{CE90EE19-B676-4EA1-A784-996189BCF3A6}" dt="2023-01-30T22:16:47.979" v="166" actId="20577"/>
          <ac:spMkLst>
            <pc:docMk/>
            <pc:sldMk cId="1193436966" sldId="357"/>
            <ac:spMk id="3" creationId="{EC457021-E9DD-84A6-E873-C76728FB7238}"/>
          </ac:spMkLst>
        </pc:spChg>
      </pc:sldChg>
      <pc:sldChg chg="modSp add mod">
        <pc:chgData name="Elena Long" userId="3151066e-a619-4d94-bc0a-2038df9f18dc" providerId="ADAL" clId="{CE90EE19-B676-4EA1-A784-996189BCF3A6}" dt="2023-02-06T19:07:34.796" v="479" actId="20577"/>
        <pc:sldMkLst>
          <pc:docMk/>
          <pc:sldMk cId="2004476707" sldId="358"/>
        </pc:sldMkLst>
        <pc:spChg chg="mod">
          <ac:chgData name="Elena Long" userId="3151066e-a619-4d94-bc0a-2038df9f18dc" providerId="ADAL" clId="{CE90EE19-B676-4EA1-A784-996189BCF3A6}" dt="2023-02-06T19:06:33.262" v="181" actId="20577"/>
          <ac:spMkLst>
            <pc:docMk/>
            <pc:sldMk cId="2004476707" sldId="358"/>
            <ac:spMk id="2" creationId="{AD872394-20FB-D5A4-09DD-D62DABE3FB71}"/>
          </ac:spMkLst>
        </pc:spChg>
        <pc:spChg chg="mod">
          <ac:chgData name="Elena Long" userId="3151066e-a619-4d94-bc0a-2038df9f18dc" providerId="ADAL" clId="{CE90EE19-B676-4EA1-A784-996189BCF3A6}" dt="2023-02-06T19:07:34.796" v="479" actId="20577"/>
          <ac:spMkLst>
            <pc:docMk/>
            <pc:sldMk cId="2004476707" sldId="358"/>
            <ac:spMk id="3" creationId="{EC457021-E9DD-84A6-E873-C76728FB7238}"/>
          </ac:spMkLst>
        </pc:spChg>
      </pc:sldChg>
    </pc:docChg>
  </pc:docChgLst>
  <pc:docChgLst>
    <pc:chgData name="Elena Long" userId="3151066e-a619-4d94-bc0a-2038df9f18dc" providerId="ADAL" clId="{1AB2FFBD-7658-433D-AEC1-DC9D26190113}"/>
    <pc:docChg chg="undo custSel addSld delSld modSld">
      <pc:chgData name="Elena Long" userId="3151066e-a619-4d94-bc0a-2038df9f18dc" providerId="ADAL" clId="{1AB2FFBD-7658-433D-AEC1-DC9D26190113}" dt="2022-10-31T18:02:28.706" v="89" actId="14100"/>
      <pc:docMkLst>
        <pc:docMk/>
      </pc:docMkLst>
      <pc:sldChg chg="modSp mod">
        <pc:chgData name="Elena Long" userId="3151066e-a619-4d94-bc0a-2038df9f18dc" providerId="ADAL" clId="{1AB2FFBD-7658-433D-AEC1-DC9D26190113}" dt="2022-10-31T17:59:11.954" v="1" actId="20577"/>
        <pc:sldMkLst>
          <pc:docMk/>
          <pc:sldMk cId="2525201190" sldId="319"/>
        </pc:sldMkLst>
        <pc:spChg chg="mod">
          <ac:chgData name="Elena Long" userId="3151066e-a619-4d94-bc0a-2038df9f18dc" providerId="ADAL" clId="{1AB2FFBD-7658-433D-AEC1-DC9D26190113}" dt="2022-10-31T17:59:11.954" v="1" actId="20577"/>
          <ac:spMkLst>
            <pc:docMk/>
            <pc:sldMk cId="2525201190" sldId="319"/>
            <ac:spMk id="3" creationId="{E2257E03-62B2-532A-3264-F7B1A8BB38F8}"/>
          </ac:spMkLst>
        </pc:spChg>
      </pc:sldChg>
      <pc:sldChg chg="addSp delSp modSp add del mod">
        <pc:chgData name="Elena Long" userId="3151066e-a619-4d94-bc0a-2038df9f18dc" providerId="ADAL" clId="{1AB2FFBD-7658-433D-AEC1-DC9D26190113}" dt="2022-10-31T18:02:28.706" v="89" actId="14100"/>
        <pc:sldMkLst>
          <pc:docMk/>
          <pc:sldMk cId="3410473054" sldId="326"/>
        </pc:sldMkLst>
        <pc:spChg chg="del">
          <ac:chgData name="Elena Long" userId="3151066e-a619-4d94-bc0a-2038df9f18dc" providerId="ADAL" clId="{1AB2FFBD-7658-433D-AEC1-DC9D26190113}" dt="2022-10-31T18:02:22.395" v="86" actId="478"/>
          <ac:spMkLst>
            <pc:docMk/>
            <pc:sldMk cId="3410473054" sldId="326"/>
            <ac:spMk id="3" creationId="{6FF3AF1F-9D41-D8B2-CEFA-0BFF49B58AD9}"/>
          </ac:spMkLst>
        </pc:spChg>
        <pc:spChg chg="del">
          <ac:chgData name="Elena Long" userId="3151066e-a619-4d94-bc0a-2038df9f18dc" providerId="ADAL" clId="{1AB2FFBD-7658-433D-AEC1-DC9D26190113}" dt="2022-10-31T18:02:02.820" v="74" actId="478"/>
          <ac:spMkLst>
            <pc:docMk/>
            <pc:sldMk cId="3410473054" sldId="326"/>
            <ac:spMk id="6" creationId="{358B11C3-F687-596F-2542-36BAC787B030}"/>
          </ac:spMkLst>
        </pc:spChg>
        <pc:spChg chg="del">
          <ac:chgData name="Elena Long" userId="3151066e-a619-4d94-bc0a-2038df9f18dc" providerId="ADAL" clId="{1AB2FFBD-7658-433D-AEC1-DC9D26190113}" dt="2022-10-31T18:02:02.820" v="74" actId="478"/>
          <ac:spMkLst>
            <pc:docMk/>
            <pc:sldMk cId="3410473054" sldId="326"/>
            <ac:spMk id="7" creationId="{3F59F059-A1DF-79E3-2365-9BB802F2033F}"/>
          </ac:spMkLst>
        </pc:spChg>
        <pc:spChg chg="del">
          <ac:chgData name="Elena Long" userId="3151066e-a619-4d94-bc0a-2038df9f18dc" providerId="ADAL" clId="{1AB2FFBD-7658-433D-AEC1-DC9D26190113}" dt="2022-10-31T18:02:02.820" v="74" actId="478"/>
          <ac:spMkLst>
            <pc:docMk/>
            <pc:sldMk cId="3410473054" sldId="326"/>
            <ac:spMk id="8" creationId="{7E91DACE-BD4B-A42B-4663-067F36B54D23}"/>
          </ac:spMkLst>
        </pc:spChg>
        <pc:spChg chg="del">
          <ac:chgData name="Elena Long" userId="3151066e-a619-4d94-bc0a-2038df9f18dc" providerId="ADAL" clId="{1AB2FFBD-7658-433D-AEC1-DC9D26190113}" dt="2022-10-31T18:02:02.820" v="74" actId="478"/>
          <ac:spMkLst>
            <pc:docMk/>
            <pc:sldMk cId="3410473054" sldId="326"/>
            <ac:spMk id="9" creationId="{D0551EC4-CBF9-CA25-D4D8-C93FC6DBA876}"/>
          </ac:spMkLst>
        </pc:spChg>
        <pc:spChg chg="del">
          <ac:chgData name="Elena Long" userId="3151066e-a619-4d94-bc0a-2038df9f18dc" providerId="ADAL" clId="{1AB2FFBD-7658-433D-AEC1-DC9D26190113}" dt="2022-10-31T18:02:02.820" v="74" actId="478"/>
          <ac:spMkLst>
            <pc:docMk/>
            <pc:sldMk cId="3410473054" sldId="326"/>
            <ac:spMk id="10" creationId="{86F1FEF0-2551-7867-FF81-DC1E3FCE915A}"/>
          </ac:spMkLst>
        </pc:spChg>
        <pc:spChg chg="del">
          <ac:chgData name="Elena Long" userId="3151066e-a619-4d94-bc0a-2038df9f18dc" providerId="ADAL" clId="{1AB2FFBD-7658-433D-AEC1-DC9D26190113}" dt="2022-10-31T18:02:02.820" v="74" actId="478"/>
          <ac:spMkLst>
            <pc:docMk/>
            <pc:sldMk cId="3410473054" sldId="326"/>
            <ac:spMk id="11" creationId="{27C2EAC3-30EE-63FB-F168-7E1BB31C489D}"/>
          </ac:spMkLst>
        </pc:spChg>
        <pc:spChg chg="del">
          <ac:chgData name="Elena Long" userId="3151066e-a619-4d94-bc0a-2038df9f18dc" providerId="ADAL" clId="{1AB2FFBD-7658-433D-AEC1-DC9D26190113}" dt="2022-10-31T18:02:02.820" v="74" actId="478"/>
          <ac:spMkLst>
            <pc:docMk/>
            <pc:sldMk cId="3410473054" sldId="326"/>
            <ac:spMk id="12" creationId="{C259BE04-4C36-AEDC-45B1-3444AF298E8F}"/>
          </ac:spMkLst>
        </pc:spChg>
        <pc:spChg chg="del">
          <ac:chgData name="Elena Long" userId="3151066e-a619-4d94-bc0a-2038df9f18dc" providerId="ADAL" clId="{1AB2FFBD-7658-433D-AEC1-DC9D26190113}" dt="2022-10-31T18:02:02.820" v="74" actId="478"/>
          <ac:spMkLst>
            <pc:docMk/>
            <pc:sldMk cId="3410473054" sldId="326"/>
            <ac:spMk id="13" creationId="{20925DFE-60B2-9036-F2B3-B6860484BA81}"/>
          </ac:spMkLst>
        </pc:spChg>
        <pc:spChg chg="del">
          <ac:chgData name="Elena Long" userId="3151066e-a619-4d94-bc0a-2038df9f18dc" providerId="ADAL" clId="{1AB2FFBD-7658-433D-AEC1-DC9D26190113}" dt="2022-10-31T18:02:02.820" v="74" actId="478"/>
          <ac:spMkLst>
            <pc:docMk/>
            <pc:sldMk cId="3410473054" sldId="326"/>
            <ac:spMk id="14" creationId="{ACA54C9E-0F1F-CD4A-CA67-158A2AC2960A}"/>
          </ac:spMkLst>
        </pc:spChg>
        <pc:spChg chg="del">
          <ac:chgData name="Elena Long" userId="3151066e-a619-4d94-bc0a-2038df9f18dc" providerId="ADAL" clId="{1AB2FFBD-7658-433D-AEC1-DC9D26190113}" dt="2022-10-31T18:02:02.820" v="74" actId="478"/>
          <ac:spMkLst>
            <pc:docMk/>
            <pc:sldMk cId="3410473054" sldId="326"/>
            <ac:spMk id="15" creationId="{389B7A8C-4084-12B9-E781-DF9ED3882B56}"/>
          </ac:spMkLst>
        </pc:spChg>
        <pc:spChg chg="del mod">
          <ac:chgData name="Elena Long" userId="3151066e-a619-4d94-bc0a-2038df9f18dc" providerId="ADAL" clId="{1AB2FFBD-7658-433D-AEC1-DC9D26190113}" dt="2022-10-31T18:02:08.837" v="79" actId="478"/>
          <ac:spMkLst>
            <pc:docMk/>
            <pc:sldMk cId="3410473054" sldId="326"/>
            <ac:spMk id="18" creationId="{E8C13D90-37DA-F8D8-C0F1-4028102C6C92}"/>
          </ac:spMkLst>
        </pc:spChg>
        <pc:spChg chg="del">
          <ac:chgData name="Elena Long" userId="3151066e-a619-4d94-bc0a-2038df9f18dc" providerId="ADAL" clId="{1AB2FFBD-7658-433D-AEC1-DC9D26190113}" dt="2022-10-31T18:02:10.482" v="80" actId="478"/>
          <ac:spMkLst>
            <pc:docMk/>
            <pc:sldMk cId="3410473054" sldId="326"/>
            <ac:spMk id="21" creationId="{5C9A8309-FEF1-163C-67B3-DDD20FE0A019}"/>
          </ac:spMkLst>
        </pc:spChg>
        <pc:spChg chg="del">
          <ac:chgData name="Elena Long" userId="3151066e-a619-4d94-bc0a-2038df9f18dc" providerId="ADAL" clId="{1AB2FFBD-7658-433D-AEC1-DC9D26190113}" dt="2022-10-31T18:02:12.046" v="81" actId="478"/>
          <ac:spMkLst>
            <pc:docMk/>
            <pc:sldMk cId="3410473054" sldId="326"/>
            <ac:spMk id="23" creationId="{ABB104C4-5A69-4C3D-E25D-5DD0B9CCF779}"/>
          </ac:spMkLst>
        </pc:spChg>
        <pc:spChg chg="add del mod">
          <ac:chgData name="Elena Long" userId="3151066e-a619-4d94-bc0a-2038df9f18dc" providerId="ADAL" clId="{1AB2FFBD-7658-433D-AEC1-DC9D26190113}" dt="2022-10-31T18:02:24.509" v="87" actId="478"/>
          <ac:spMkLst>
            <pc:docMk/>
            <pc:sldMk cId="3410473054" sldId="326"/>
            <ac:spMk id="24" creationId="{0DB36B80-89E6-5AEB-D327-8F72F5BE3C9A}"/>
          </ac:spMkLst>
        </pc:spChg>
        <pc:spChg chg="del">
          <ac:chgData name="Elena Long" userId="3151066e-a619-4d94-bc0a-2038df9f18dc" providerId="ADAL" clId="{1AB2FFBD-7658-433D-AEC1-DC9D26190113}" dt="2022-10-31T18:02:06.471" v="77" actId="478"/>
          <ac:spMkLst>
            <pc:docMk/>
            <pc:sldMk cId="3410473054" sldId="326"/>
            <ac:spMk id="25" creationId="{AC41B202-E9E6-8F2E-3523-97EFAEC655B6}"/>
          </ac:spMkLst>
        </pc:spChg>
        <pc:spChg chg="del">
          <ac:chgData name="Elena Long" userId="3151066e-a619-4d94-bc0a-2038df9f18dc" providerId="ADAL" clId="{1AB2FFBD-7658-433D-AEC1-DC9D26190113}" dt="2022-10-31T18:02:06.471" v="77" actId="478"/>
          <ac:spMkLst>
            <pc:docMk/>
            <pc:sldMk cId="3410473054" sldId="326"/>
            <ac:spMk id="26" creationId="{0E6A8DB8-B8E0-25B0-5F32-AB78B98E2C8B}"/>
          </ac:spMkLst>
        </pc:spChg>
        <pc:picChg chg="del">
          <ac:chgData name="Elena Long" userId="3151066e-a619-4d94-bc0a-2038df9f18dc" providerId="ADAL" clId="{1AB2FFBD-7658-433D-AEC1-DC9D26190113}" dt="2022-10-31T18:01:53.677" v="72" actId="478"/>
          <ac:picMkLst>
            <pc:docMk/>
            <pc:sldMk cId="3410473054" sldId="326"/>
            <ac:picMk id="4" creationId="{1C616C21-71B2-2488-EC78-6DBC51DA35BC}"/>
          </ac:picMkLst>
        </pc:picChg>
        <pc:picChg chg="add mod">
          <ac:chgData name="Elena Long" userId="3151066e-a619-4d94-bc0a-2038df9f18dc" providerId="ADAL" clId="{1AB2FFBD-7658-433D-AEC1-DC9D26190113}" dt="2022-10-31T18:02:28.706" v="89" actId="14100"/>
          <ac:picMkLst>
            <pc:docMk/>
            <pc:sldMk cId="3410473054" sldId="326"/>
            <ac:picMk id="5" creationId="{2518EC40-3D05-A133-0C17-203692ACBF30}"/>
          </ac:picMkLst>
        </pc:picChg>
        <pc:picChg chg="add del mod">
          <ac:chgData name="Elena Long" userId="3151066e-a619-4d94-bc0a-2038df9f18dc" providerId="ADAL" clId="{1AB2FFBD-7658-433D-AEC1-DC9D26190113}" dt="2022-10-31T18:01:45.204" v="70" actId="478"/>
          <ac:picMkLst>
            <pc:docMk/>
            <pc:sldMk cId="3410473054" sldId="326"/>
            <ac:picMk id="16" creationId="{8B74AA53-EACF-E954-DE6D-2F424B9515B9}"/>
          </ac:picMkLst>
        </pc:picChg>
        <pc:cxnChg chg="del">
          <ac:chgData name="Elena Long" userId="3151066e-a619-4d94-bc0a-2038df9f18dc" providerId="ADAL" clId="{1AB2FFBD-7658-433D-AEC1-DC9D26190113}" dt="2022-10-31T18:02:06.471" v="77" actId="478"/>
          <ac:cxnSpMkLst>
            <pc:docMk/>
            <pc:sldMk cId="3410473054" sldId="326"/>
            <ac:cxnSpMk id="17" creationId="{70F2FFA2-CC3E-5894-584E-FAA6AFCE7107}"/>
          </ac:cxnSpMkLst>
        </pc:cxnChg>
        <pc:cxnChg chg="del">
          <ac:chgData name="Elena Long" userId="3151066e-a619-4d94-bc0a-2038df9f18dc" providerId="ADAL" clId="{1AB2FFBD-7658-433D-AEC1-DC9D26190113}" dt="2022-10-31T18:02:06.471" v="77" actId="478"/>
          <ac:cxnSpMkLst>
            <pc:docMk/>
            <pc:sldMk cId="3410473054" sldId="326"/>
            <ac:cxnSpMk id="19" creationId="{FFCE88F7-BD75-4F22-4DC1-A7A958B45AD8}"/>
          </ac:cxnSpMkLst>
        </pc:cxnChg>
        <pc:cxnChg chg="del">
          <ac:chgData name="Elena Long" userId="3151066e-a619-4d94-bc0a-2038df9f18dc" providerId="ADAL" clId="{1AB2FFBD-7658-433D-AEC1-DC9D26190113}" dt="2022-10-31T18:02:06.471" v="77" actId="478"/>
          <ac:cxnSpMkLst>
            <pc:docMk/>
            <pc:sldMk cId="3410473054" sldId="326"/>
            <ac:cxnSpMk id="22" creationId="{163E2C42-FAAC-A28C-6556-F584442CF40A}"/>
          </ac:cxnSpMkLst>
        </pc:cxnChg>
      </pc:sldChg>
      <pc:sldChg chg="addSp delSp modSp del mod">
        <pc:chgData name="Elena Long" userId="3151066e-a619-4d94-bc0a-2038df9f18dc" providerId="ADAL" clId="{1AB2FFBD-7658-433D-AEC1-DC9D26190113}" dt="2022-10-31T18:01:03.492" v="64" actId="47"/>
        <pc:sldMkLst>
          <pc:docMk/>
          <pc:sldMk cId="3678794978" sldId="327"/>
        </pc:sldMkLst>
        <pc:picChg chg="add del mod">
          <ac:chgData name="Elena Long" userId="3151066e-a619-4d94-bc0a-2038df9f18dc" providerId="ADAL" clId="{1AB2FFBD-7658-433D-AEC1-DC9D26190113}" dt="2022-10-31T18:00:52.514" v="61"/>
          <ac:picMkLst>
            <pc:docMk/>
            <pc:sldMk cId="3678794978" sldId="327"/>
            <ac:picMk id="5" creationId="{65A67A18-54C9-D775-6434-6A7C8FA3255E}"/>
          </ac:picMkLst>
        </pc:picChg>
      </pc:sldChg>
      <pc:sldChg chg="add del">
        <pc:chgData name="Elena Long" userId="3151066e-a619-4d94-bc0a-2038df9f18dc" providerId="ADAL" clId="{1AB2FFBD-7658-433D-AEC1-DC9D26190113}" dt="2022-10-31T18:01:58.508" v="73" actId="47"/>
        <pc:sldMkLst>
          <pc:docMk/>
          <pc:sldMk cId="1268578326" sldId="328"/>
        </pc:sldMkLst>
      </pc:sldChg>
      <pc:sldChg chg="add del">
        <pc:chgData name="Elena Long" userId="3151066e-a619-4d94-bc0a-2038df9f18dc" providerId="ADAL" clId="{1AB2FFBD-7658-433D-AEC1-DC9D26190113}" dt="2022-10-31T18:01:58.508" v="73" actId="47"/>
        <pc:sldMkLst>
          <pc:docMk/>
          <pc:sldMk cId="2468686028" sldId="329"/>
        </pc:sldMkLst>
      </pc:sldChg>
      <pc:sldChg chg="del">
        <pc:chgData name="Elena Long" userId="3151066e-a619-4d94-bc0a-2038df9f18dc" providerId="ADAL" clId="{1AB2FFBD-7658-433D-AEC1-DC9D26190113}" dt="2022-10-31T18:00:07.698" v="53" actId="47"/>
        <pc:sldMkLst>
          <pc:docMk/>
          <pc:sldMk cId="491456011" sldId="330"/>
        </pc:sldMkLst>
      </pc:sldChg>
      <pc:sldChg chg="addSp modSp add del mod">
        <pc:chgData name="Elena Long" userId="3151066e-a619-4d94-bc0a-2038df9f18dc" providerId="ADAL" clId="{1AB2FFBD-7658-433D-AEC1-DC9D26190113}" dt="2022-10-31T18:01:58.508" v="73" actId="47"/>
        <pc:sldMkLst>
          <pc:docMk/>
          <pc:sldMk cId="2913680012" sldId="331"/>
        </pc:sldMkLst>
        <pc:picChg chg="add mod">
          <ac:chgData name="Elena Long" userId="3151066e-a619-4d94-bc0a-2038df9f18dc" providerId="ADAL" clId="{1AB2FFBD-7658-433D-AEC1-DC9D26190113}" dt="2022-10-31T18:01:35.943" v="67" actId="1076"/>
          <ac:picMkLst>
            <pc:docMk/>
            <pc:sldMk cId="2913680012" sldId="331"/>
            <ac:picMk id="4" creationId="{11BB954F-6E45-B6E1-32BA-44CA180CF506}"/>
          </ac:picMkLst>
        </pc:picChg>
      </pc:sldChg>
      <pc:sldChg chg="add del">
        <pc:chgData name="Elena Long" userId="3151066e-a619-4d94-bc0a-2038df9f18dc" providerId="ADAL" clId="{1AB2FFBD-7658-433D-AEC1-DC9D26190113}" dt="2022-10-31T18:01:58.508" v="73" actId="47"/>
        <pc:sldMkLst>
          <pc:docMk/>
          <pc:sldMk cId="3029651513" sldId="332"/>
        </pc:sldMkLst>
      </pc:sldChg>
      <pc:sldChg chg="add del">
        <pc:chgData name="Elena Long" userId="3151066e-a619-4d94-bc0a-2038df9f18dc" providerId="ADAL" clId="{1AB2FFBD-7658-433D-AEC1-DC9D26190113}" dt="2022-10-31T18:01:58.508" v="73" actId="47"/>
        <pc:sldMkLst>
          <pc:docMk/>
          <pc:sldMk cId="3310303798" sldId="333"/>
        </pc:sldMkLst>
      </pc:sldChg>
      <pc:sldChg chg="modSp add mod">
        <pc:chgData name="Elena Long" userId="3151066e-a619-4d94-bc0a-2038df9f18dc" providerId="ADAL" clId="{1AB2FFBD-7658-433D-AEC1-DC9D26190113}" dt="2022-10-31T18:00:02.551" v="52" actId="27636"/>
        <pc:sldMkLst>
          <pc:docMk/>
          <pc:sldMk cId="2717408283" sldId="334"/>
        </pc:sldMkLst>
        <pc:spChg chg="mod">
          <ac:chgData name="Elena Long" userId="3151066e-a619-4d94-bc0a-2038df9f18dc" providerId="ADAL" clId="{1AB2FFBD-7658-433D-AEC1-DC9D26190113}" dt="2022-10-31T17:59:32.667" v="31" actId="404"/>
          <ac:spMkLst>
            <pc:docMk/>
            <pc:sldMk cId="2717408283" sldId="334"/>
            <ac:spMk id="2" creationId="{2228ED4E-87AC-7663-3810-579E349696D3}"/>
          </ac:spMkLst>
        </pc:spChg>
        <pc:spChg chg="mod">
          <ac:chgData name="Elena Long" userId="3151066e-a619-4d94-bc0a-2038df9f18dc" providerId="ADAL" clId="{1AB2FFBD-7658-433D-AEC1-DC9D26190113}" dt="2022-10-31T18:00:02.551" v="52" actId="27636"/>
          <ac:spMkLst>
            <pc:docMk/>
            <pc:sldMk cId="2717408283" sldId="334"/>
            <ac:spMk id="8" creationId="{CB681DAF-B142-411F-4091-0004DB6DDEA6}"/>
          </ac:spMkLst>
        </pc:spChg>
        <pc:spChg chg="mod">
          <ac:chgData name="Elena Long" userId="3151066e-a619-4d94-bc0a-2038df9f18dc" providerId="ADAL" clId="{1AB2FFBD-7658-433D-AEC1-DC9D26190113}" dt="2022-10-31T17:59:48.057" v="46" actId="1036"/>
          <ac:spMkLst>
            <pc:docMk/>
            <pc:sldMk cId="2717408283" sldId="334"/>
            <ac:spMk id="9" creationId="{25B28037-6C23-9880-99FD-E26B82B07A7D}"/>
          </ac:spMkLst>
        </pc:spChg>
        <pc:spChg chg="mod">
          <ac:chgData name="Elena Long" userId="3151066e-a619-4d94-bc0a-2038df9f18dc" providerId="ADAL" clId="{1AB2FFBD-7658-433D-AEC1-DC9D26190113}" dt="2022-10-31T17:59:48.057" v="46" actId="1036"/>
          <ac:spMkLst>
            <pc:docMk/>
            <pc:sldMk cId="2717408283" sldId="334"/>
            <ac:spMk id="10" creationId="{54C7C006-5DA0-6F19-4A43-80B93B5A0A62}"/>
          </ac:spMkLst>
        </pc:spChg>
        <pc:spChg chg="mod">
          <ac:chgData name="Elena Long" userId="3151066e-a619-4d94-bc0a-2038df9f18dc" providerId="ADAL" clId="{1AB2FFBD-7658-433D-AEC1-DC9D26190113}" dt="2022-10-31T17:59:48.057" v="46" actId="1036"/>
          <ac:spMkLst>
            <pc:docMk/>
            <pc:sldMk cId="2717408283" sldId="334"/>
            <ac:spMk id="11" creationId="{2A700E45-AAF5-F6CA-1CD1-C3AF2DF26B24}"/>
          </ac:spMkLst>
        </pc:spChg>
        <pc:spChg chg="mod">
          <ac:chgData name="Elena Long" userId="3151066e-a619-4d94-bc0a-2038df9f18dc" providerId="ADAL" clId="{1AB2FFBD-7658-433D-AEC1-DC9D26190113}" dt="2022-10-31T17:59:48.057" v="46" actId="1036"/>
          <ac:spMkLst>
            <pc:docMk/>
            <pc:sldMk cId="2717408283" sldId="334"/>
            <ac:spMk id="12" creationId="{F9F94533-93C7-A339-C5C8-F80183B317F6}"/>
          </ac:spMkLst>
        </pc:spChg>
        <pc:spChg chg="mod">
          <ac:chgData name="Elena Long" userId="3151066e-a619-4d94-bc0a-2038df9f18dc" providerId="ADAL" clId="{1AB2FFBD-7658-433D-AEC1-DC9D26190113}" dt="2022-10-31T17:59:48.057" v="46" actId="1036"/>
          <ac:spMkLst>
            <pc:docMk/>
            <pc:sldMk cId="2717408283" sldId="334"/>
            <ac:spMk id="13" creationId="{C878A661-20B2-918C-D8AA-80C48CC04C37}"/>
          </ac:spMkLst>
        </pc:spChg>
        <pc:spChg chg="mod">
          <ac:chgData name="Elena Long" userId="3151066e-a619-4d94-bc0a-2038df9f18dc" providerId="ADAL" clId="{1AB2FFBD-7658-433D-AEC1-DC9D26190113}" dt="2022-10-31T17:59:48.057" v="46" actId="1036"/>
          <ac:spMkLst>
            <pc:docMk/>
            <pc:sldMk cId="2717408283" sldId="334"/>
            <ac:spMk id="14" creationId="{B0628E4C-EEFF-2FF1-63C2-E5A512C06787}"/>
          </ac:spMkLst>
        </pc:spChg>
        <pc:spChg chg="mod">
          <ac:chgData name="Elena Long" userId="3151066e-a619-4d94-bc0a-2038df9f18dc" providerId="ADAL" clId="{1AB2FFBD-7658-433D-AEC1-DC9D26190113}" dt="2022-10-31T17:59:48.057" v="46" actId="1036"/>
          <ac:spMkLst>
            <pc:docMk/>
            <pc:sldMk cId="2717408283" sldId="334"/>
            <ac:spMk id="15" creationId="{3FF9F750-353D-E0A5-C0C9-2D6E531898BB}"/>
          </ac:spMkLst>
        </pc:spChg>
        <pc:spChg chg="mod">
          <ac:chgData name="Elena Long" userId="3151066e-a619-4d94-bc0a-2038df9f18dc" providerId="ADAL" clId="{1AB2FFBD-7658-433D-AEC1-DC9D26190113}" dt="2022-10-31T17:59:48.057" v="46" actId="1036"/>
          <ac:spMkLst>
            <pc:docMk/>
            <pc:sldMk cId="2717408283" sldId="334"/>
            <ac:spMk id="16" creationId="{23AA092D-1403-2E08-FEEA-133CCE70DBE1}"/>
          </ac:spMkLst>
        </pc:spChg>
      </pc:sldChg>
    </pc:docChg>
  </pc:docChgLst>
  <pc:docChgLst>
    <pc:chgData name="Elena Long" userId="3151066e-a619-4d94-bc0a-2038df9f18dc" providerId="ADAL" clId="{0798131D-F4CA-4B34-A1F0-3D59C1BBAFAB}"/>
    <pc:docChg chg="addSld modSld modSection">
      <pc:chgData name="Elena Long" userId="3151066e-a619-4d94-bc0a-2038df9f18dc" providerId="ADAL" clId="{0798131D-F4CA-4B34-A1F0-3D59C1BBAFAB}" dt="2024-05-28T18:33:05.799" v="199" actId="20577"/>
      <pc:docMkLst>
        <pc:docMk/>
      </pc:docMkLst>
      <pc:sldChg chg="modSp new mod">
        <pc:chgData name="Elena Long" userId="3151066e-a619-4d94-bc0a-2038df9f18dc" providerId="ADAL" clId="{0798131D-F4CA-4B34-A1F0-3D59C1BBAFAB}" dt="2024-05-28T18:33:05.799" v="199" actId="20577"/>
        <pc:sldMkLst>
          <pc:docMk/>
          <pc:sldMk cId="818995873" sldId="355"/>
        </pc:sldMkLst>
        <pc:spChg chg="mod">
          <ac:chgData name="Elena Long" userId="3151066e-a619-4d94-bc0a-2038df9f18dc" providerId="ADAL" clId="{0798131D-F4CA-4B34-A1F0-3D59C1BBAFAB}" dt="2024-05-28T18:31:59.754" v="14" actId="20577"/>
          <ac:spMkLst>
            <pc:docMk/>
            <pc:sldMk cId="818995873" sldId="355"/>
            <ac:spMk id="2" creationId="{56A81696-4EE5-6F75-6B2C-CB4521CA9B09}"/>
          </ac:spMkLst>
        </pc:spChg>
        <pc:spChg chg="mod">
          <ac:chgData name="Elena Long" userId="3151066e-a619-4d94-bc0a-2038df9f18dc" providerId="ADAL" clId="{0798131D-F4CA-4B34-A1F0-3D59C1BBAFAB}" dt="2024-05-28T18:33:05.799" v="199" actId="20577"/>
          <ac:spMkLst>
            <pc:docMk/>
            <pc:sldMk cId="818995873" sldId="355"/>
            <ac:spMk id="3" creationId="{310EC490-16AD-1572-0C62-6FEDD25FD8DC}"/>
          </ac:spMkLst>
        </pc:spChg>
      </pc:sldChg>
    </pc:docChg>
  </pc:docChgLst>
  <pc:docChgLst>
    <pc:chgData name="Elena Long" userId="3151066e-a619-4d94-bc0a-2038df9f18dc" providerId="ADAL" clId="{B5826846-DAC5-45C7-9FE3-CAE55EAFAEF8}"/>
    <pc:docChg chg="undo redo custSel addSld delSld modSld sldOrd">
      <pc:chgData name="Elena Long" userId="3151066e-a619-4d94-bc0a-2038df9f18dc" providerId="ADAL" clId="{B5826846-DAC5-45C7-9FE3-CAE55EAFAEF8}" dt="2023-01-17T19:19:56.258" v="4083" actId="58"/>
      <pc:docMkLst>
        <pc:docMk/>
      </pc:docMkLst>
      <pc:sldChg chg="modSp mod">
        <pc:chgData name="Elena Long" userId="3151066e-a619-4d94-bc0a-2038df9f18dc" providerId="ADAL" clId="{B5826846-DAC5-45C7-9FE3-CAE55EAFAEF8}" dt="2023-01-12T21:47:30" v="281" actId="20577"/>
        <pc:sldMkLst>
          <pc:docMk/>
          <pc:sldMk cId="2525201190" sldId="319"/>
        </pc:sldMkLst>
        <pc:spChg chg="mod">
          <ac:chgData name="Elena Long" userId="3151066e-a619-4d94-bc0a-2038df9f18dc" providerId="ADAL" clId="{B5826846-DAC5-45C7-9FE3-CAE55EAFAEF8}" dt="2023-01-12T21:47:26.957" v="279" actId="20577"/>
          <ac:spMkLst>
            <pc:docMk/>
            <pc:sldMk cId="2525201190" sldId="319"/>
            <ac:spMk id="2" creationId="{206ABDFD-A27B-50F7-5953-1FABAA4B8E5B}"/>
          </ac:spMkLst>
        </pc:spChg>
        <pc:spChg chg="mod">
          <ac:chgData name="Elena Long" userId="3151066e-a619-4d94-bc0a-2038df9f18dc" providerId="ADAL" clId="{B5826846-DAC5-45C7-9FE3-CAE55EAFAEF8}" dt="2023-01-12T21:47:30" v="281" actId="20577"/>
          <ac:spMkLst>
            <pc:docMk/>
            <pc:sldMk cId="2525201190" sldId="319"/>
            <ac:spMk id="3" creationId="{E2257E03-62B2-532A-3264-F7B1A8BB38F8}"/>
          </ac:spMkLst>
        </pc:spChg>
      </pc:sldChg>
      <pc:sldChg chg="addSp delSp modSp new del mod">
        <pc:chgData name="Elena Long" userId="3151066e-a619-4d94-bc0a-2038df9f18dc" providerId="ADAL" clId="{B5826846-DAC5-45C7-9FE3-CAE55EAFAEF8}" dt="2023-01-13T17:16:53.856" v="452" actId="47"/>
        <pc:sldMkLst>
          <pc:docMk/>
          <pc:sldMk cId="3925044028" sldId="320"/>
        </pc:sldMkLst>
        <pc:spChg chg="mod">
          <ac:chgData name="Elena Long" userId="3151066e-a619-4d94-bc0a-2038df9f18dc" providerId="ADAL" clId="{B5826846-DAC5-45C7-9FE3-CAE55EAFAEF8}" dt="2023-01-12T21:44:11.002" v="255" actId="20577"/>
          <ac:spMkLst>
            <pc:docMk/>
            <pc:sldMk cId="3925044028" sldId="320"/>
            <ac:spMk id="2" creationId="{78745D6D-233B-BDB3-E728-B88FA905484E}"/>
          </ac:spMkLst>
        </pc:spChg>
        <pc:spChg chg="del">
          <ac:chgData name="Elena Long" userId="3151066e-a619-4d94-bc0a-2038df9f18dc" providerId="ADAL" clId="{B5826846-DAC5-45C7-9FE3-CAE55EAFAEF8}" dt="2023-01-12T21:29:24.460" v="44" actId="478"/>
          <ac:spMkLst>
            <pc:docMk/>
            <pc:sldMk cId="3925044028" sldId="320"/>
            <ac:spMk id="3" creationId="{96FEDC7A-303B-5CD1-40FC-69967B94C2F1}"/>
          </ac:spMkLst>
        </pc:spChg>
        <pc:spChg chg="add mod topLvl">
          <ac:chgData name="Elena Long" userId="3151066e-a619-4d94-bc0a-2038df9f18dc" providerId="ADAL" clId="{B5826846-DAC5-45C7-9FE3-CAE55EAFAEF8}" dt="2023-01-12T21:44:40.536" v="260" actId="165"/>
          <ac:spMkLst>
            <pc:docMk/>
            <pc:sldMk cId="3925044028" sldId="320"/>
            <ac:spMk id="21" creationId="{C1C0462D-1B32-1BB5-15A9-755DA8221022}"/>
          </ac:spMkLst>
        </pc:spChg>
        <pc:spChg chg="add mod topLvl">
          <ac:chgData name="Elena Long" userId="3151066e-a619-4d94-bc0a-2038df9f18dc" providerId="ADAL" clId="{B5826846-DAC5-45C7-9FE3-CAE55EAFAEF8}" dt="2023-01-12T21:44:40.536" v="260" actId="165"/>
          <ac:spMkLst>
            <pc:docMk/>
            <pc:sldMk cId="3925044028" sldId="320"/>
            <ac:spMk id="22" creationId="{9CB1745C-F72A-85F0-F961-44485826B313}"/>
          </ac:spMkLst>
        </pc:spChg>
        <pc:spChg chg="add mod topLvl">
          <ac:chgData name="Elena Long" userId="3151066e-a619-4d94-bc0a-2038df9f18dc" providerId="ADAL" clId="{B5826846-DAC5-45C7-9FE3-CAE55EAFAEF8}" dt="2023-01-12T21:44:40.536" v="260" actId="165"/>
          <ac:spMkLst>
            <pc:docMk/>
            <pc:sldMk cId="3925044028" sldId="320"/>
            <ac:spMk id="23" creationId="{FD1263B5-72BC-65C4-A8AA-B522FAF9168A}"/>
          </ac:spMkLst>
        </pc:spChg>
        <pc:spChg chg="add mod topLvl">
          <ac:chgData name="Elena Long" userId="3151066e-a619-4d94-bc0a-2038df9f18dc" providerId="ADAL" clId="{B5826846-DAC5-45C7-9FE3-CAE55EAFAEF8}" dt="2023-01-12T21:44:40.536" v="260" actId="165"/>
          <ac:spMkLst>
            <pc:docMk/>
            <pc:sldMk cId="3925044028" sldId="320"/>
            <ac:spMk id="24" creationId="{D5C1670D-46D9-CB38-9CDD-704BC8601A37}"/>
          </ac:spMkLst>
        </pc:spChg>
        <pc:spChg chg="add mod topLvl">
          <ac:chgData name="Elena Long" userId="3151066e-a619-4d94-bc0a-2038df9f18dc" providerId="ADAL" clId="{B5826846-DAC5-45C7-9FE3-CAE55EAFAEF8}" dt="2023-01-12T21:44:40.536" v="260" actId="165"/>
          <ac:spMkLst>
            <pc:docMk/>
            <pc:sldMk cId="3925044028" sldId="320"/>
            <ac:spMk id="27" creationId="{AB2E58DE-E2C9-875A-B50B-368F359DA75D}"/>
          </ac:spMkLst>
        </pc:spChg>
        <pc:spChg chg="add mod topLvl">
          <ac:chgData name="Elena Long" userId="3151066e-a619-4d94-bc0a-2038df9f18dc" providerId="ADAL" clId="{B5826846-DAC5-45C7-9FE3-CAE55EAFAEF8}" dt="2023-01-12T21:44:40.536" v="260" actId="165"/>
          <ac:spMkLst>
            <pc:docMk/>
            <pc:sldMk cId="3925044028" sldId="320"/>
            <ac:spMk id="29" creationId="{5670D163-9C01-B422-36D6-AD8BF4F1E920}"/>
          </ac:spMkLst>
        </pc:spChg>
        <pc:spChg chg="add mod topLvl">
          <ac:chgData name="Elena Long" userId="3151066e-a619-4d94-bc0a-2038df9f18dc" providerId="ADAL" clId="{B5826846-DAC5-45C7-9FE3-CAE55EAFAEF8}" dt="2023-01-12T21:44:40.536" v="260" actId="165"/>
          <ac:spMkLst>
            <pc:docMk/>
            <pc:sldMk cId="3925044028" sldId="320"/>
            <ac:spMk id="34" creationId="{6EE18FD7-02AB-1B67-8F04-B4D1C9A372CB}"/>
          </ac:spMkLst>
        </pc:spChg>
        <pc:grpChg chg="add del mod">
          <ac:chgData name="Elena Long" userId="3151066e-a619-4d94-bc0a-2038df9f18dc" providerId="ADAL" clId="{B5826846-DAC5-45C7-9FE3-CAE55EAFAEF8}" dt="2023-01-12T21:38:25.260" v="91" actId="165"/>
          <ac:grpSpMkLst>
            <pc:docMk/>
            <pc:sldMk cId="3925044028" sldId="320"/>
            <ac:grpSpMk id="20" creationId="{D365889F-CBAF-DF7B-18E0-C9472927667C}"/>
          </ac:grpSpMkLst>
        </pc:grpChg>
        <pc:grpChg chg="add del mod">
          <ac:chgData name="Elena Long" userId="3151066e-a619-4d94-bc0a-2038df9f18dc" providerId="ADAL" clId="{B5826846-DAC5-45C7-9FE3-CAE55EAFAEF8}" dt="2023-01-12T21:44:40.536" v="260" actId="165"/>
          <ac:grpSpMkLst>
            <pc:docMk/>
            <pc:sldMk cId="3925044028" sldId="320"/>
            <ac:grpSpMk id="35" creationId="{49C7EABE-FC4B-83AB-3383-1E404C77A7C3}"/>
          </ac:grpSpMkLst>
        </pc:grpChg>
        <pc:picChg chg="add mod topLvl modCrop">
          <ac:chgData name="Elena Long" userId="3151066e-a619-4d94-bc0a-2038df9f18dc" providerId="ADAL" clId="{B5826846-DAC5-45C7-9FE3-CAE55EAFAEF8}" dt="2023-01-12T21:44:48.605" v="263" actId="732"/>
          <ac:picMkLst>
            <pc:docMk/>
            <pc:sldMk cId="3925044028" sldId="320"/>
            <ac:picMk id="5" creationId="{7016B277-967B-3940-3C0E-AE2DD9703DDB}"/>
          </ac:picMkLst>
        </pc:picChg>
        <pc:picChg chg="add mod ord topLvl modCrop">
          <ac:chgData name="Elena Long" userId="3151066e-a619-4d94-bc0a-2038df9f18dc" providerId="ADAL" clId="{B5826846-DAC5-45C7-9FE3-CAE55EAFAEF8}" dt="2023-01-12T21:44:40.536" v="260" actId="165"/>
          <ac:picMkLst>
            <pc:docMk/>
            <pc:sldMk cId="3925044028" sldId="320"/>
            <ac:picMk id="7" creationId="{4373D549-F325-5B60-48E5-4A40E92FB386}"/>
          </ac:picMkLst>
        </pc:picChg>
        <pc:picChg chg="add mod ord topLvl modCrop">
          <ac:chgData name="Elena Long" userId="3151066e-a619-4d94-bc0a-2038df9f18dc" providerId="ADAL" clId="{B5826846-DAC5-45C7-9FE3-CAE55EAFAEF8}" dt="2023-01-12T21:44:40.536" v="260" actId="165"/>
          <ac:picMkLst>
            <pc:docMk/>
            <pc:sldMk cId="3925044028" sldId="320"/>
            <ac:picMk id="8" creationId="{00B560DC-B550-B7CD-ABF2-7B0781DE66FA}"/>
          </ac:picMkLst>
        </pc:picChg>
        <pc:picChg chg="add mod topLvl modCrop">
          <ac:chgData name="Elena Long" userId="3151066e-a619-4d94-bc0a-2038df9f18dc" providerId="ADAL" clId="{B5826846-DAC5-45C7-9FE3-CAE55EAFAEF8}" dt="2023-01-12T21:50:16.202" v="295" actId="1038"/>
          <ac:picMkLst>
            <pc:docMk/>
            <pc:sldMk cId="3925044028" sldId="320"/>
            <ac:picMk id="9" creationId="{BFC33803-747D-6440-C693-F23097E09D72}"/>
          </ac:picMkLst>
        </pc:picChg>
        <pc:picChg chg="add del mod modCrop">
          <ac:chgData name="Elena Long" userId="3151066e-a619-4d94-bc0a-2038df9f18dc" providerId="ADAL" clId="{B5826846-DAC5-45C7-9FE3-CAE55EAFAEF8}" dt="2023-01-12T21:36:42.035" v="78" actId="478"/>
          <ac:picMkLst>
            <pc:docMk/>
            <pc:sldMk cId="3925044028" sldId="320"/>
            <ac:picMk id="11" creationId="{8F01552E-6A92-C7BB-32CD-D7DE8FBCAAA3}"/>
          </ac:picMkLst>
        </pc:picChg>
        <pc:picChg chg="add del mod modCrop">
          <ac:chgData name="Elena Long" userId="3151066e-a619-4d94-bc0a-2038df9f18dc" providerId="ADAL" clId="{B5826846-DAC5-45C7-9FE3-CAE55EAFAEF8}" dt="2023-01-12T21:36:41.043" v="77" actId="478"/>
          <ac:picMkLst>
            <pc:docMk/>
            <pc:sldMk cId="3925044028" sldId="320"/>
            <ac:picMk id="13" creationId="{0B6DF67D-8229-2CFB-A183-A2E51B2C342A}"/>
          </ac:picMkLst>
        </pc:picChg>
        <pc:picChg chg="add mod ord topLvl modCrop">
          <ac:chgData name="Elena Long" userId="3151066e-a619-4d94-bc0a-2038df9f18dc" providerId="ADAL" clId="{B5826846-DAC5-45C7-9FE3-CAE55EAFAEF8}" dt="2023-01-12T21:44:40.536" v="260" actId="165"/>
          <ac:picMkLst>
            <pc:docMk/>
            <pc:sldMk cId="3925044028" sldId="320"/>
            <ac:picMk id="15" creationId="{5E351D3F-8A3D-E4B1-1F22-35479A27DE2C}"/>
          </ac:picMkLst>
        </pc:picChg>
        <pc:picChg chg="add mod ord topLvl modCrop">
          <ac:chgData name="Elena Long" userId="3151066e-a619-4d94-bc0a-2038df9f18dc" providerId="ADAL" clId="{B5826846-DAC5-45C7-9FE3-CAE55EAFAEF8}" dt="2023-01-12T21:44:40.536" v="260" actId="165"/>
          <ac:picMkLst>
            <pc:docMk/>
            <pc:sldMk cId="3925044028" sldId="320"/>
            <ac:picMk id="17" creationId="{4F5A32FF-F3B5-A37D-B38F-4EF8C6DB9C43}"/>
          </ac:picMkLst>
        </pc:picChg>
        <pc:picChg chg="add mod topLvl modCrop">
          <ac:chgData name="Elena Long" userId="3151066e-a619-4d94-bc0a-2038df9f18dc" providerId="ADAL" clId="{B5826846-DAC5-45C7-9FE3-CAE55EAFAEF8}" dt="2023-01-12T21:44:40.536" v="260" actId="165"/>
          <ac:picMkLst>
            <pc:docMk/>
            <pc:sldMk cId="3925044028" sldId="320"/>
            <ac:picMk id="19" creationId="{06C3FDE3-062E-55D0-F042-EF66AC0FC674}"/>
          </ac:picMkLst>
        </pc:picChg>
        <pc:cxnChg chg="add mod topLvl">
          <ac:chgData name="Elena Long" userId="3151066e-a619-4d94-bc0a-2038df9f18dc" providerId="ADAL" clId="{B5826846-DAC5-45C7-9FE3-CAE55EAFAEF8}" dt="2023-01-12T21:44:40.536" v="260" actId="165"/>
          <ac:cxnSpMkLst>
            <pc:docMk/>
            <pc:sldMk cId="3925044028" sldId="320"/>
            <ac:cxnSpMk id="26" creationId="{E384FBEF-7466-8DA6-3907-97FA4675CA14}"/>
          </ac:cxnSpMkLst>
        </pc:cxnChg>
        <pc:cxnChg chg="add mod topLvl">
          <ac:chgData name="Elena Long" userId="3151066e-a619-4d94-bc0a-2038df9f18dc" providerId="ADAL" clId="{B5826846-DAC5-45C7-9FE3-CAE55EAFAEF8}" dt="2023-01-12T21:44:40.536" v="260" actId="165"/>
          <ac:cxnSpMkLst>
            <pc:docMk/>
            <pc:sldMk cId="3925044028" sldId="320"/>
            <ac:cxnSpMk id="28" creationId="{A5FD9EFE-9C01-6D5F-D30C-BEB50B586508}"/>
          </ac:cxnSpMkLst>
        </pc:cxnChg>
        <pc:cxnChg chg="add del mod">
          <ac:chgData name="Elena Long" userId="3151066e-a619-4d94-bc0a-2038df9f18dc" providerId="ADAL" clId="{B5826846-DAC5-45C7-9FE3-CAE55EAFAEF8}" dt="2023-01-12T21:41:47.418" v="166" actId="478"/>
          <ac:cxnSpMkLst>
            <pc:docMk/>
            <pc:sldMk cId="3925044028" sldId="320"/>
            <ac:cxnSpMk id="30" creationId="{ADC1A743-9D7F-E7E2-98A0-C8135D21A039}"/>
          </ac:cxnSpMkLst>
        </pc:cxnChg>
        <pc:cxnChg chg="add mod topLvl">
          <ac:chgData name="Elena Long" userId="3151066e-a619-4d94-bc0a-2038df9f18dc" providerId="ADAL" clId="{B5826846-DAC5-45C7-9FE3-CAE55EAFAEF8}" dt="2023-01-12T21:44:40.536" v="260" actId="165"/>
          <ac:cxnSpMkLst>
            <pc:docMk/>
            <pc:sldMk cId="3925044028" sldId="320"/>
            <ac:cxnSpMk id="33" creationId="{0916ED3F-6F66-1B57-3802-22BC7EAE7912}"/>
          </ac:cxnSpMkLst>
        </pc:cxnChg>
      </pc:sldChg>
      <pc:sldChg chg="addSp delSp modSp new mod ord">
        <pc:chgData name="Elena Long" userId="3151066e-a619-4d94-bc0a-2038df9f18dc" providerId="ADAL" clId="{B5826846-DAC5-45C7-9FE3-CAE55EAFAEF8}" dt="2023-01-13T17:10:52.416" v="412" actId="9405"/>
        <pc:sldMkLst>
          <pc:docMk/>
          <pc:sldMk cId="147807907" sldId="321"/>
        </pc:sldMkLst>
        <pc:spChg chg="mod">
          <ac:chgData name="Elena Long" userId="3151066e-a619-4d94-bc0a-2038df9f18dc" providerId="ADAL" clId="{B5826846-DAC5-45C7-9FE3-CAE55EAFAEF8}" dt="2023-01-13T17:10:14.140" v="409" actId="20577"/>
          <ac:spMkLst>
            <pc:docMk/>
            <pc:sldMk cId="147807907" sldId="321"/>
            <ac:spMk id="2" creationId="{14FFDE3C-63C7-1063-BC79-938DF73698CA}"/>
          </ac:spMkLst>
        </pc:spChg>
        <pc:spChg chg="del">
          <ac:chgData name="Elena Long" userId="3151066e-a619-4d94-bc0a-2038df9f18dc" providerId="ADAL" clId="{B5826846-DAC5-45C7-9FE3-CAE55EAFAEF8}" dt="2023-01-13T17:08:37.700" v="331" actId="478"/>
          <ac:spMkLst>
            <pc:docMk/>
            <pc:sldMk cId="147807907" sldId="321"/>
            <ac:spMk id="3" creationId="{64EB073F-16BE-9F42-73FC-401248635373}"/>
          </ac:spMkLst>
        </pc:spChg>
        <pc:picChg chg="add mod">
          <ac:chgData name="Elena Long" userId="3151066e-a619-4d94-bc0a-2038df9f18dc" providerId="ADAL" clId="{B5826846-DAC5-45C7-9FE3-CAE55EAFAEF8}" dt="2023-01-13T17:09:58.265" v="369" actId="1035"/>
          <ac:picMkLst>
            <pc:docMk/>
            <pc:sldMk cId="147807907" sldId="321"/>
            <ac:picMk id="5" creationId="{3DD6FDAB-D6D4-B42D-8BD3-94A5D716DE91}"/>
          </ac:picMkLst>
        </pc:picChg>
        <pc:picChg chg="add mod modCrop">
          <ac:chgData name="Elena Long" userId="3151066e-a619-4d94-bc0a-2038df9f18dc" providerId="ADAL" clId="{B5826846-DAC5-45C7-9FE3-CAE55EAFAEF8}" dt="2023-01-13T17:09:58.265" v="369" actId="1035"/>
          <ac:picMkLst>
            <pc:docMk/>
            <pc:sldMk cId="147807907" sldId="321"/>
            <ac:picMk id="7" creationId="{383B8387-511C-178C-9CC2-1C765F8FF032}"/>
          </ac:picMkLst>
        </pc:picChg>
        <pc:inkChg chg="add">
          <ac:chgData name="Elena Long" userId="3151066e-a619-4d94-bc0a-2038df9f18dc" providerId="ADAL" clId="{B5826846-DAC5-45C7-9FE3-CAE55EAFAEF8}" dt="2023-01-13T17:10:37.632" v="410" actId="9405"/>
          <ac:inkMkLst>
            <pc:docMk/>
            <pc:sldMk cId="147807907" sldId="321"/>
            <ac:inkMk id="8" creationId="{7BCD9385-9148-2FAD-CAC9-8496E77E1804}"/>
          </ac:inkMkLst>
        </pc:inkChg>
        <pc:inkChg chg="add">
          <ac:chgData name="Elena Long" userId="3151066e-a619-4d94-bc0a-2038df9f18dc" providerId="ADAL" clId="{B5826846-DAC5-45C7-9FE3-CAE55EAFAEF8}" dt="2023-01-13T17:10:40.552" v="411" actId="9405"/>
          <ac:inkMkLst>
            <pc:docMk/>
            <pc:sldMk cId="147807907" sldId="321"/>
            <ac:inkMk id="9" creationId="{0186D1E7-5F0E-BD81-050F-45AEEEC3B5CE}"/>
          </ac:inkMkLst>
        </pc:inkChg>
        <pc:inkChg chg="add">
          <ac:chgData name="Elena Long" userId="3151066e-a619-4d94-bc0a-2038df9f18dc" providerId="ADAL" clId="{B5826846-DAC5-45C7-9FE3-CAE55EAFAEF8}" dt="2023-01-13T17:10:52.416" v="412" actId="9405"/>
          <ac:inkMkLst>
            <pc:docMk/>
            <pc:sldMk cId="147807907" sldId="321"/>
            <ac:inkMk id="10" creationId="{B59F168C-D1AC-CD02-27A4-1B5571B94A5E}"/>
          </ac:inkMkLst>
        </pc:inkChg>
      </pc:sldChg>
      <pc:sldChg chg="modSp add mod">
        <pc:chgData name="Elena Long" userId="3151066e-a619-4d94-bc0a-2038df9f18dc" providerId="ADAL" clId="{B5826846-DAC5-45C7-9FE3-CAE55EAFAEF8}" dt="2023-01-13T19:58:45.275" v="673" actId="20577"/>
        <pc:sldMkLst>
          <pc:docMk/>
          <pc:sldMk cId="3600280061" sldId="322"/>
        </pc:sldMkLst>
        <pc:spChg chg="mod">
          <ac:chgData name="Elena Long" userId="3151066e-a619-4d94-bc0a-2038df9f18dc" providerId="ADAL" clId="{B5826846-DAC5-45C7-9FE3-CAE55EAFAEF8}" dt="2023-01-13T19:58:45.275" v="673" actId="20577"/>
          <ac:spMkLst>
            <pc:docMk/>
            <pc:sldMk cId="3600280061" sldId="322"/>
            <ac:spMk id="2" creationId="{78745D6D-233B-BDB3-E728-B88FA905484E}"/>
          </ac:spMkLst>
        </pc:spChg>
      </pc:sldChg>
      <pc:sldChg chg="addSp delSp modSp add del mod">
        <pc:chgData name="Elena Long" userId="3151066e-a619-4d94-bc0a-2038df9f18dc" providerId="ADAL" clId="{B5826846-DAC5-45C7-9FE3-CAE55EAFAEF8}" dt="2023-01-13T20:25:16.440" v="746" actId="47"/>
        <pc:sldMkLst>
          <pc:docMk/>
          <pc:sldMk cId="2863841001" sldId="323"/>
        </pc:sldMkLst>
        <pc:spChg chg="mod">
          <ac:chgData name="Elena Long" userId="3151066e-a619-4d94-bc0a-2038df9f18dc" providerId="ADAL" clId="{B5826846-DAC5-45C7-9FE3-CAE55EAFAEF8}" dt="2023-01-13T19:59:04.956" v="674" actId="20577"/>
          <ac:spMkLst>
            <pc:docMk/>
            <pc:sldMk cId="2863841001" sldId="323"/>
            <ac:spMk id="2" creationId="{78745D6D-233B-BDB3-E728-B88FA905484E}"/>
          </ac:spMkLst>
        </pc:spChg>
        <pc:spChg chg="mod">
          <ac:chgData name="Elena Long" userId="3151066e-a619-4d94-bc0a-2038df9f18dc" providerId="ADAL" clId="{B5826846-DAC5-45C7-9FE3-CAE55EAFAEF8}" dt="2023-01-13T18:16:28.797" v="499" actId="164"/>
          <ac:spMkLst>
            <pc:docMk/>
            <pc:sldMk cId="2863841001" sldId="323"/>
            <ac:spMk id="21" creationId="{C1C0462D-1B32-1BB5-15A9-755DA8221022}"/>
          </ac:spMkLst>
        </pc:spChg>
        <pc:spChg chg="mod">
          <ac:chgData name="Elena Long" userId="3151066e-a619-4d94-bc0a-2038df9f18dc" providerId="ADAL" clId="{B5826846-DAC5-45C7-9FE3-CAE55EAFAEF8}" dt="2023-01-13T18:16:28.797" v="499" actId="164"/>
          <ac:spMkLst>
            <pc:docMk/>
            <pc:sldMk cId="2863841001" sldId="323"/>
            <ac:spMk id="22" creationId="{9CB1745C-F72A-85F0-F961-44485826B313}"/>
          </ac:spMkLst>
        </pc:spChg>
        <pc:spChg chg="add del mod ord">
          <ac:chgData name="Elena Long" userId="3151066e-a619-4d94-bc0a-2038df9f18dc" providerId="ADAL" clId="{B5826846-DAC5-45C7-9FE3-CAE55EAFAEF8}" dt="2023-01-13T18:17:37.355" v="543" actId="1037"/>
          <ac:spMkLst>
            <pc:docMk/>
            <pc:sldMk cId="2863841001" sldId="323"/>
            <ac:spMk id="23" creationId="{FD1263B5-72BC-65C4-A8AA-B522FAF9168A}"/>
          </ac:spMkLst>
        </pc:spChg>
        <pc:spChg chg="mod">
          <ac:chgData name="Elena Long" userId="3151066e-a619-4d94-bc0a-2038df9f18dc" providerId="ADAL" clId="{B5826846-DAC5-45C7-9FE3-CAE55EAFAEF8}" dt="2023-01-13T18:17:17.742" v="523" actId="1036"/>
          <ac:spMkLst>
            <pc:docMk/>
            <pc:sldMk cId="2863841001" sldId="323"/>
            <ac:spMk id="24" creationId="{D5C1670D-46D9-CB38-9CDD-704BC8601A37}"/>
          </ac:spMkLst>
        </pc:spChg>
        <pc:spChg chg="mod">
          <ac:chgData name="Elena Long" userId="3151066e-a619-4d94-bc0a-2038df9f18dc" providerId="ADAL" clId="{B5826846-DAC5-45C7-9FE3-CAE55EAFAEF8}" dt="2023-01-13T18:16:28.797" v="499" actId="164"/>
          <ac:spMkLst>
            <pc:docMk/>
            <pc:sldMk cId="2863841001" sldId="323"/>
            <ac:spMk id="27" creationId="{AB2E58DE-E2C9-875A-B50B-368F359DA75D}"/>
          </ac:spMkLst>
        </pc:spChg>
        <pc:spChg chg="mod">
          <ac:chgData name="Elena Long" userId="3151066e-a619-4d94-bc0a-2038df9f18dc" providerId="ADAL" clId="{B5826846-DAC5-45C7-9FE3-CAE55EAFAEF8}" dt="2023-01-13T18:16:28.797" v="499" actId="164"/>
          <ac:spMkLst>
            <pc:docMk/>
            <pc:sldMk cId="2863841001" sldId="323"/>
            <ac:spMk id="29" creationId="{5670D163-9C01-B422-36D6-AD8BF4F1E920}"/>
          </ac:spMkLst>
        </pc:spChg>
        <pc:spChg chg="mod">
          <ac:chgData name="Elena Long" userId="3151066e-a619-4d94-bc0a-2038df9f18dc" providerId="ADAL" clId="{B5826846-DAC5-45C7-9FE3-CAE55EAFAEF8}" dt="2023-01-13T18:16:28.797" v="499" actId="164"/>
          <ac:spMkLst>
            <pc:docMk/>
            <pc:sldMk cId="2863841001" sldId="323"/>
            <ac:spMk id="34" creationId="{6EE18FD7-02AB-1B67-8F04-B4D1C9A372CB}"/>
          </ac:spMkLst>
        </pc:spChg>
        <pc:grpChg chg="add mod">
          <ac:chgData name="Elena Long" userId="3151066e-a619-4d94-bc0a-2038df9f18dc" providerId="ADAL" clId="{B5826846-DAC5-45C7-9FE3-CAE55EAFAEF8}" dt="2023-01-13T18:16:28.797" v="499" actId="164"/>
          <ac:grpSpMkLst>
            <pc:docMk/>
            <pc:sldMk cId="2863841001" sldId="323"/>
            <ac:grpSpMk id="30" creationId="{6ACAB229-ADCC-D543-0015-E3DFD76A0053}"/>
          </ac:grpSpMkLst>
        </pc:grpChg>
        <pc:grpChg chg="add del mod">
          <ac:chgData name="Elena Long" userId="3151066e-a619-4d94-bc0a-2038df9f18dc" providerId="ADAL" clId="{B5826846-DAC5-45C7-9FE3-CAE55EAFAEF8}" dt="2023-01-13T18:16:49.943" v="504" actId="165"/>
          <ac:grpSpMkLst>
            <pc:docMk/>
            <pc:sldMk cId="2863841001" sldId="323"/>
            <ac:grpSpMk id="31" creationId="{79D834D1-00F6-B0F0-DDC6-F33E8B0DBC63}"/>
          </ac:grpSpMkLst>
        </pc:grpChg>
        <pc:grpChg chg="add del mod">
          <ac:chgData name="Elena Long" userId="3151066e-a619-4d94-bc0a-2038df9f18dc" providerId="ADAL" clId="{B5826846-DAC5-45C7-9FE3-CAE55EAFAEF8}" dt="2023-01-13T18:17:08.421" v="509" actId="165"/>
          <ac:grpSpMkLst>
            <pc:docMk/>
            <pc:sldMk cId="2863841001" sldId="323"/>
            <ac:grpSpMk id="32" creationId="{64011C48-5D14-DF48-D240-407DD3464048}"/>
          </ac:grpSpMkLst>
        </pc:grpChg>
        <pc:picChg chg="add mod ord topLvl modCrop">
          <ac:chgData name="Elena Long" userId="3151066e-a619-4d94-bc0a-2038df9f18dc" providerId="ADAL" clId="{B5826846-DAC5-45C7-9FE3-CAE55EAFAEF8}" dt="2023-01-13T18:17:20.570" v="524" actId="1076"/>
          <ac:picMkLst>
            <pc:docMk/>
            <pc:sldMk cId="2863841001" sldId="323"/>
            <ac:picMk id="4" creationId="{C0E8B444-6890-FB11-5FB9-4E7A6BCC57B9}"/>
          </ac:picMkLst>
        </pc:picChg>
        <pc:picChg chg="add del">
          <ac:chgData name="Elena Long" userId="3151066e-a619-4d94-bc0a-2038df9f18dc" providerId="ADAL" clId="{B5826846-DAC5-45C7-9FE3-CAE55EAFAEF8}" dt="2023-01-13T17:17:25.838" v="462" actId="478"/>
          <ac:picMkLst>
            <pc:docMk/>
            <pc:sldMk cId="2863841001" sldId="323"/>
            <ac:picMk id="5" creationId="{7016B277-967B-3940-3C0E-AE2DD9703DDB}"/>
          </ac:picMkLst>
        </pc:picChg>
        <pc:picChg chg="add del">
          <ac:chgData name="Elena Long" userId="3151066e-a619-4d94-bc0a-2038df9f18dc" providerId="ADAL" clId="{B5826846-DAC5-45C7-9FE3-CAE55EAFAEF8}" dt="2023-01-13T17:17:25.838" v="462" actId="478"/>
          <ac:picMkLst>
            <pc:docMk/>
            <pc:sldMk cId="2863841001" sldId="323"/>
            <ac:picMk id="7" creationId="{4373D549-F325-5B60-48E5-4A40E92FB386}"/>
          </ac:picMkLst>
        </pc:picChg>
        <pc:picChg chg="add del">
          <ac:chgData name="Elena Long" userId="3151066e-a619-4d94-bc0a-2038df9f18dc" providerId="ADAL" clId="{B5826846-DAC5-45C7-9FE3-CAE55EAFAEF8}" dt="2023-01-13T17:17:25.838" v="462" actId="478"/>
          <ac:picMkLst>
            <pc:docMk/>
            <pc:sldMk cId="2863841001" sldId="323"/>
            <ac:picMk id="8" creationId="{00B560DC-B550-B7CD-ABF2-7B0781DE66FA}"/>
          </ac:picMkLst>
        </pc:picChg>
        <pc:picChg chg="add del">
          <ac:chgData name="Elena Long" userId="3151066e-a619-4d94-bc0a-2038df9f18dc" providerId="ADAL" clId="{B5826846-DAC5-45C7-9FE3-CAE55EAFAEF8}" dt="2023-01-13T17:17:25.838" v="462" actId="478"/>
          <ac:picMkLst>
            <pc:docMk/>
            <pc:sldMk cId="2863841001" sldId="323"/>
            <ac:picMk id="9" creationId="{BFC33803-747D-6440-C693-F23097E09D72}"/>
          </ac:picMkLst>
        </pc:picChg>
        <pc:picChg chg="add mod ord topLvl modCrop">
          <ac:chgData name="Elena Long" userId="3151066e-a619-4d94-bc0a-2038df9f18dc" providerId="ADAL" clId="{B5826846-DAC5-45C7-9FE3-CAE55EAFAEF8}" dt="2023-01-13T18:17:22.483" v="525" actId="1076"/>
          <ac:picMkLst>
            <pc:docMk/>
            <pc:sldMk cId="2863841001" sldId="323"/>
            <ac:picMk id="10" creationId="{3D6E2036-7BF9-8A53-015A-4B537FA9EA2C}"/>
          </ac:picMkLst>
        </pc:picChg>
        <pc:picChg chg="add mod ord topLvl modCrop">
          <ac:chgData name="Elena Long" userId="3151066e-a619-4d94-bc0a-2038df9f18dc" providerId="ADAL" clId="{B5826846-DAC5-45C7-9FE3-CAE55EAFAEF8}" dt="2023-01-13T18:17:37.355" v="543" actId="1037"/>
          <ac:picMkLst>
            <pc:docMk/>
            <pc:sldMk cId="2863841001" sldId="323"/>
            <ac:picMk id="12" creationId="{377E60C0-5D6A-E5B8-B20F-774D2C8D9E3C}"/>
          </ac:picMkLst>
        </pc:picChg>
        <pc:picChg chg="add mod topLvl modCrop">
          <ac:chgData name="Elena Long" userId="3151066e-a619-4d94-bc0a-2038df9f18dc" providerId="ADAL" clId="{B5826846-DAC5-45C7-9FE3-CAE55EAFAEF8}" dt="2023-01-13T18:17:43.319" v="551" actId="1076"/>
          <ac:picMkLst>
            <pc:docMk/>
            <pc:sldMk cId="2863841001" sldId="323"/>
            <ac:picMk id="13" creationId="{B745DBDE-62FD-9D13-16DF-02D650732681}"/>
          </ac:picMkLst>
        </pc:picChg>
        <pc:picChg chg="add mod ord topLvl modCrop">
          <ac:chgData name="Elena Long" userId="3151066e-a619-4d94-bc0a-2038df9f18dc" providerId="ADAL" clId="{B5826846-DAC5-45C7-9FE3-CAE55EAFAEF8}" dt="2023-01-13T18:17:24.669" v="526" actId="1076"/>
          <ac:picMkLst>
            <pc:docMk/>
            <pc:sldMk cId="2863841001" sldId="323"/>
            <ac:picMk id="14" creationId="{834144AD-38E3-733B-4743-C945B623EA09}"/>
          </ac:picMkLst>
        </pc:picChg>
        <pc:picChg chg="add del">
          <ac:chgData name="Elena Long" userId="3151066e-a619-4d94-bc0a-2038df9f18dc" providerId="ADAL" clId="{B5826846-DAC5-45C7-9FE3-CAE55EAFAEF8}" dt="2023-01-13T17:17:25.838" v="462" actId="478"/>
          <ac:picMkLst>
            <pc:docMk/>
            <pc:sldMk cId="2863841001" sldId="323"/>
            <ac:picMk id="15" creationId="{5E351D3F-8A3D-E4B1-1F22-35479A27DE2C}"/>
          </ac:picMkLst>
        </pc:picChg>
        <pc:picChg chg="add del">
          <ac:chgData name="Elena Long" userId="3151066e-a619-4d94-bc0a-2038df9f18dc" providerId="ADAL" clId="{B5826846-DAC5-45C7-9FE3-CAE55EAFAEF8}" dt="2023-01-13T17:17:25.838" v="462" actId="478"/>
          <ac:picMkLst>
            <pc:docMk/>
            <pc:sldMk cId="2863841001" sldId="323"/>
            <ac:picMk id="17" creationId="{4F5A32FF-F3B5-A37D-B38F-4EF8C6DB9C43}"/>
          </ac:picMkLst>
        </pc:picChg>
        <pc:picChg chg="add mod topLvl modCrop">
          <ac:chgData name="Elena Long" userId="3151066e-a619-4d94-bc0a-2038df9f18dc" providerId="ADAL" clId="{B5826846-DAC5-45C7-9FE3-CAE55EAFAEF8}" dt="2023-01-13T18:17:41.182" v="550" actId="1037"/>
          <ac:picMkLst>
            <pc:docMk/>
            <pc:sldMk cId="2863841001" sldId="323"/>
            <ac:picMk id="18" creationId="{06609220-EC32-C2AD-83B4-9AD9C0C93239}"/>
          </ac:picMkLst>
        </pc:picChg>
        <pc:picChg chg="add del">
          <ac:chgData name="Elena Long" userId="3151066e-a619-4d94-bc0a-2038df9f18dc" providerId="ADAL" clId="{B5826846-DAC5-45C7-9FE3-CAE55EAFAEF8}" dt="2023-01-13T17:17:25.838" v="462" actId="478"/>
          <ac:picMkLst>
            <pc:docMk/>
            <pc:sldMk cId="2863841001" sldId="323"/>
            <ac:picMk id="19" creationId="{06C3FDE3-062E-55D0-F042-EF66AC0FC674}"/>
          </ac:picMkLst>
        </pc:picChg>
        <pc:picChg chg="add mod topLvl modCrop">
          <ac:chgData name="Elena Long" userId="3151066e-a619-4d94-bc0a-2038df9f18dc" providerId="ADAL" clId="{B5826846-DAC5-45C7-9FE3-CAE55EAFAEF8}" dt="2023-01-13T18:17:10.323" v="510" actId="1076"/>
          <ac:picMkLst>
            <pc:docMk/>
            <pc:sldMk cId="2863841001" sldId="323"/>
            <ac:picMk id="25" creationId="{5A0517DC-C1E7-8375-C57F-849497BF17B9}"/>
          </ac:picMkLst>
        </pc:picChg>
        <pc:cxnChg chg="mod">
          <ac:chgData name="Elena Long" userId="3151066e-a619-4d94-bc0a-2038df9f18dc" providerId="ADAL" clId="{B5826846-DAC5-45C7-9FE3-CAE55EAFAEF8}" dt="2023-01-13T18:16:28.797" v="499" actId="164"/>
          <ac:cxnSpMkLst>
            <pc:docMk/>
            <pc:sldMk cId="2863841001" sldId="323"/>
            <ac:cxnSpMk id="26" creationId="{E384FBEF-7466-8DA6-3907-97FA4675CA14}"/>
          </ac:cxnSpMkLst>
        </pc:cxnChg>
        <pc:cxnChg chg="mod">
          <ac:chgData name="Elena Long" userId="3151066e-a619-4d94-bc0a-2038df9f18dc" providerId="ADAL" clId="{B5826846-DAC5-45C7-9FE3-CAE55EAFAEF8}" dt="2023-01-13T18:16:28.797" v="499" actId="164"/>
          <ac:cxnSpMkLst>
            <pc:docMk/>
            <pc:sldMk cId="2863841001" sldId="323"/>
            <ac:cxnSpMk id="28" creationId="{A5FD9EFE-9C01-6D5F-D30C-BEB50B586508}"/>
          </ac:cxnSpMkLst>
        </pc:cxnChg>
        <pc:cxnChg chg="mod">
          <ac:chgData name="Elena Long" userId="3151066e-a619-4d94-bc0a-2038df9f18dc" providerId="ADAL" clId="{B5826846-DAC5-45C7-9FE3-CAE55EAFAEF8}" dt="2023-01-13T18:16:28.797" v="499" actId="164"/>
          <ac:cxnSpMkLst>
            <pc:docMk/>
            <pc:sldMk cId="2863841001" sldId="323"/>
            <ac:cxnSpMk id="33" creationId="{0916ED3F-6F66-1B57-3802-22BC7EAE7912}"/>
          </ac:cxnSpMkLst>
        </pc:cxnChg>
      </pc:sldChg>
      <pc:sldChg chg="del">
        <pc:chgData name="Elena Long" userId="3151066e-a619-4d94-bc0a-2038df9f18dc" providerId="ADAL" clId="{B5826846-DAC5-45C7-9FE3-CAE55EAFAEF8}" dt="2023-01-12T21:29:02.874" v="0" actId="47"/>
        <pc:sldMkLst>
          <pc:docMk/>
          <pc:sldMk cId="4183431362" sldId="323"/>
        </pc:sldMkLst>
      </pc:sldChg>
      <pc:sldChg chg="del">
        <pc:chgData name="Elena Long" userId="3151066e-a619-4d94-bc0a-2038df9f18dc" providerId="ADAL" clId="{B5826846-DAC5-45C7-9FE3-CAE55EAFAEF8}" dt="2023-01-12T21:29:02.874" v="0" actId="47"/>
        <pc:sldMkLst>
          <pc:docMk/>
          <pc:sldMk cId="2784667362" sldId="324"/>
        </pc:sldMkLst>
      </pc:sldChg>
      <pc:sldChg chg="addSp delSp modSp add mod ord">
        <pc:chgData name="Elena Long" userId="3151066e-a619-4d94-bc0a-2038df9f18dc" providerId="ADAL" clId="{B5826846-DAC5-45C7-9FE3-CAE55EAFAEF8}" dt="2023-01-13T22:20:34.946" v="1053"/>
        <pc:sldMkLst>
          <pc:docMk/>
          <pc:sldMk cId="3180288304" sldId="324"/>
        </pc:sldMkLst>
        <pc:spChg chg="mod">
          <ac:chgData name="Elena Long" userId="3151066e-a619-4d94-bc0a-2038df9f18dc" providerId="ADAL" clId="{B5826846-DAC5-45C7-9FE3-CAE55EAFAEF8}" dt="2023-01-13T18:30:47.930" v="573" actId="20577"/>
          <ac:spMkLst>
            <pc:docMk/>
            <pc:sldMk cId="3180288304" sldId="324"/>
            <ac:spMk id="2" creationId="{78745D6D-233B-BDB3-E728-B88FA905484E}"/>
          </ac:spMkLst>
        </pc:spChg>
        <pc:spChg chg="ord">
          <ac:chgData name="Elena Long" userId="3151066e-a619-4d94-bc0a-2038df9f18dc" providerId="ADAL" clId="{B5826846-DAC5-45C7-9FE3-CAE55EAFAEF8}" dt="2023-01-13T22:20:11.594" v="1050" actId="166"/>
          <ac:spMkLst>
            <pc:docMk/>
            <pc:sldMk cId="3180288304" sldId="324"/>
            <ac:spMk id="21" creationId="{C1C0462D-1B32-1BB5-15A9-755DA8221022}"/>
          </ac:spMkLst>
        </pc:spChg>
        <pc:spChg chg="ord">
          <ac:chgData name="Elena Long" userId="3151066e-a619-4d94-bc0a-2038df9f18dc" providerId="ADAL" clId="{B5826846-DAC5-45C7-9FE3-CAE55EAFAEF8}" dt="2023-01-13T22:20:11.594" v="1050" actId="166"/>
          <ac:spMkLst>
            <pc:docMk/>
            <pc:sldMk cId="3180288304" sldId="324"/>
            <ac:spMk id="22" creationId="{9CB1745C-F72A-85F0-F961-44485826B313}"/>
          </ac:spMkLst>
        </pc:spChg>
        <pc:spChg chg="mod">
          <ac:chgData name="Elena Long" userId="3151066e-a619-4d94-bc0a-2038df9f18dc" providerId="ADAL" clId="{B5826846-DAC5-45C7-9FE3-CAE55EAFAEF8}" dt="2023-01-13T22:15:12.434" v="1013" actId="20577"/>
          <ac:spMkLst>
            <pc:docMk/>
            <pc:sldMk cId="3180288304" sldId="324"/>
            <ac:spMk id="27" creationId="{AB2E58DE-E2C9-875A-B50B-368F359DA75D}"/>
          </ac:spMkLst>
        </pc:spChg>
        <pc:spChg chg="del">
          <ac:chgData name="Elena Long" userId="3151066e-a619-4d94-bc0a-2038df9f18dc" providerId="ADAL" clId="{B5826846-DAC5-45C7-9FE3-CAE55EAFAEF8}" dt="2023-01-13T18:31:01.940" v="576" actId="478"/>
          <ac:spMkLst>
            <pc:docMk/>
            <pc:sldMk cId="3180288304" sldId="324"/>
            <ac:spMk id="29" creationId="{5670D163-9C01-B422-36D6-AD8BF4F1E920}"/>
          </ac:spMkLst>
        </pc:spChg>
        <pc:spChg chg="del">
          <ac:chgData name="Elena Long" userId="3151066e-a619-4d94-bc0a-2038df9f18dc" providerId="ADAL" clId="{B5826846-DAC5-45C7-9FE3-CAE55EAFAEF8}" dt="2023-01-13T18:31:01.940" v="576" actId="478"/>
          <ac:spMkLst>
            <pc:docMk/>
            <pc:sldMk cId="3180288304" sldId="324"/>
            <ac:spMk id="34" creationId="{6EE18FD7-02AB-1B67-8F04-B4D1C9A372CB}"/>
          </ac:spMkLst>
        </pc:spChg>
        <pc:picChg chg="del">
          <ac:chgData name="Elena Long" userId="3151066e-a619-4d94-bc0a-2038df9f18dc" providerId="ADAL" clId="{B5826846-DAC5-45C7-9FE3-CAE55EAFAEF8}" dt="2023-01-13T18:30:53.831" v="574" actId="478"/>
          <ac:picMkLst>
            <pc:docMk/>
            <pc:sldMk cId="3180288304" sldId="324"/>
            <ac:picMk id="4" creationId="{C0E8B444-6890-FB11-5FB9-4E7A6BCC57B9}"/>
          </ac:picMkLst>
        </pc:picChg>
        <pc:picChg chg="add mod modCrop">
          <ac:chgData name="Elena Long" userId="3151066e-a619-4d94-bc0a-2038df9f18dc" providerId="ADAL" clId="{B5826846-DAC5-45C7-9FE3-CAE55EAFAEF8}" dt="2023-01-13T22:19:54.174" v="1047" actId="14100"/>
          <ac:picMkLst>
            <pc:docMk/>
            <pc:sldMk cId="3180288304" sldId="324"/>
            <ac:picMk id="5" creationId="{399297BC-224B-B764-83A3-CDDD9B29ED6B}"/>
          </ac:picMkLst>
        </pc:picChg>
        <pc:picChg chg="add mod modCrop">
          <ac:chgData name="Elena Long" userId="3151066e-a619-4d94-bc0a-2038df9f18dc" providerId="ADAL" clId="{B5826846-DAC5-45C7-9FE3-CAE55EAFAEF8}" dt="2023-01-13T22:19:54.174" v="1047" actId="14100"/>
          <ac:picMkLst>
            <pc:docMk/>
            <pc:sldMk cId="3180288304" sldId="324"/>
            <ac:picMk id="6" creationId="{33B0D406-B8C2-3ACE-A10D-3BA423B6EA35}"/>
          </ac:picMkLst>
        </pc:picChg>
        <pc:picChg chg="add mod modCrop">
          <ac:chgData name="Elena Long" userId="3151066e-a619-4d94-bc0a-2038df9f18dc" providerId="ADAL" clId="{B5826846-DAC5-45C7-9FE3-CAE55EAFAEF8}" dt="2023-01-13T22:19:57.703" v="1048" actId="1076"/>
          <ac:picMkLst>
            <pc:docMk/>
            <pc:sldMk cId="3180288304" sldId="324"/>
            <ac:picMk id="8" creationId="{C4AB59B0-E095-3B20-2F31-624AE6DACB44}"/>
          </ac:picMkLst>
        </pc:picChg>
        <pc:picChg chg="del">
          <ac:chgData name="Elena Long" userId="3151066e-a619-4d94-bc0a-2038df9f18dc" providerId="ADAL" clId="{B5826846-DAC5-45C7-9FE3-CAE55EAFAEF8}" dt="2023-01-13T18:30:53.831" v="574" actId="478"/>
          <ac:picMkLst>
            <pc:docMk/>
            <pc:sldMk cId="3180288304" sldId="324"/>
            <ac:picMk id="10" creationId="{3D6E2036-7BF9-8A53-015A-4B537FA9EA2C}"/>
          </ac:picMkLst>
        </pc:picChg>
        <pc:picChg chg="add mod modCrop">
          <ac:chgData name="Elena Long" userId="3151066e-a619-4d94-bc0a-2038df9f18dc" providerId="ADAL" clId="{B5826846-DAC5-45C7-9FE3-CAE55EAFAEF8}" dt="2023-01-13T22:20:14.410" v="1051" actId="1076"/>
          <ac:picMkLst>
            <pc:docMk/>
            <pc:sldMk cId="3180288304" sldId="324"/>
            <ac:picMk id="11" creationId="{3D62DB27-158D-07E7-FFAB-FEBE72825C97}"/>
          </ac:picMkLst>
        </pc:picChg>
        <pc:picChg chg="del">
          <ac:chgData name="Elena Long" userId="3151066e-a619-4d94-bc0a-2038df9f18dc" providerId="ADAL" clId="{B5826846-DAC5-45C7-9FE3-CAE55EAFAEF8}" dt="2023-01-13T18:30:53.831" v="574" actId="478"/>
          <ac:picMkLst>
            <pc:docMk/>
            <pc:sldMk cId="3180288304" sldId="324"/>
            <ac:picMk id="12" creationId="{377E60C0-5D6A-E5B8-B20F-774D2C8D9E3C}"/>
          </ac:picMkLst>
        </pc:picChg>
        <pc:picChg chg="del">
          <ac:chgData name="Elena Long" userId="3151066e-a619-4d94-bc0a-2038df9f18dc" providerId="ADAL" clId="{B5826846-DAC5-45C7-9FE3-CAE55EAFAEF8}" dt="2023-01-13T22:15:16.668" v="1014" actId="478"/>
          <ac:picMkLst>
            <pc:docMk/>
            <pc:sldMk cId="3180288304" sldId="324"/>
            <ac:picMk id="13" creationId="{B745DBDE-62FD-9D13-16DF-02D650732681}"/>
          </ac:picMkLst>
        </pc:picChg>
        <pc:picChg chg="del">
          <ac:chgData name="Elena Long" userId="3151066e-a619-4d94-bc0a-2038df9f18dc" providerId="ADAL" clId="{B5826846-DAC5-45C7-9FE3-CAE55EAFAEF8}" dt="2023-01-13T22:19:43.714" v="1046" actId="478"/>
          <ac:picMkLst>
            <pc:docMk/>
            <pc:sldMk cId="3180288304" sldId="324"/>
            <ac:picMk id="14" creationId="{834144AD-38E3-733B-4743-C945B623EA09}"/>
          </ac:picMkLst>
        </pc:picChg>
        <pc:picChg chg="add mod modCrop">
          <ac:chgData name="Elena Long" userId="3151066e-a619-4d94-bc0a-2038df9f18dc" providerId="ADAL" clId="{B5826846-DAC5-45C7-9FE3-CAE55EAFAEF8}" dt="2023-01-13T22:19:59.501" v="1049" actId="1076"/>
          <ac:picMkLst>
            <pc:docMk/>
            <pc:sldMk cId="3180288304" sldId="324"/>
            <ac:picMk id="16" creationId="{7A4871E9-2117-500A-4B96-6BE1E9F4DCF5}"/>
          </ac:picMkLst>
        </pc:picChg>
        <pc:picChg chg="del">
          <ac:chgData name="Elena Long" userId="3151066e-a619-4d94-bc0a-2038df9f18dc" providerId="ADAL" clId="{B5826846-DAC5-45C7-9FE3-CAE55EAFAEF8}" dt="2023-01-13T18:30:53.831" v="574" actId="478"/>
          <ac:picMkLst>
            <pc:docMk/>
            <pc:sldMk cId="3180288304" sldId="324"/>
            <ac:picMk id="18" creationId="{06609220-EC32-C2AD-83B4-9AD9C0C93239}"/>
          </ac:picMkLst>
        </pc:picChg>
        <pc:picChg chg="add mod modCrop">
          <ac:chgData name="Elena Long" userId="3151066e-a619-4d94-bc0a-2038df9f18dc" providerId="ADAL" clId="{B5826846-DAC5-45C7-9FE3-CAE55EAFAEF8}" dt="2023-01-13T22:19:54.174" v="1047" actId="14100"/>
          <ac:picMkLst>
            <pc:docMk/>
            <pc:sldMk cId="3180288304" sldId="324"/>
            <ac:picMk id="19" creationId="{6A97DC46-93D9-157C-A9A9-DA7CBE1A5898}"/>
          </ac:picMkLst>
        </pc:picChg>
        <pc:picChg chg="del">
          <ac:chgData name="Elena Long" userId="3151066e-a619-4d94-bc0a-2038df9f18dc" providerId="ADAL" clId="{B5826846-DAC5-45C7-9FE3-CAE55EAFAEF8}" dt="2023-01-13T18:30:53.831" v="574" actId="478"/>
          <ac:picMkLst>
            <pc:docMk/>
            <pc:sldMk cId="3180288304" sldId="324"/>
            <ac:picMk id="25" creationId="{5A0517DC-C1E7-8375-C57F-849497BF17B9}"/>
          </ac:picMkLst>
        </pc:picChg>
        <pc:cxnChg chg="del">
          <ac:chgData name="Elena Long" userId="3151066e-a619-4d94-bc0a-2038df9f18dc" providerId="ADAL" clId="{B5826846-DAC5-45C7-9FE3-CAE55EAFAEF8}" dt="2023-01-13T18:30:59.019" v="575" actId="478"/>
          <ac:cxnSpMkLst>
            <pc:docMk/>
            <pc:sldMk cId="3180288304" sldId="324"/>
            <ac:cxnSpMk id="26" creationId="{E384FBEF-7466-8DA6-3907-97FA4675CA14}"/>
          </ac:cxnSpMkLst>
        </pc:cxnChg>
        <pc:cxnChg chg="del">
          <ac:chgData name="Elena Long" userId="3151066e-a619-4d94-bc0a-2038df9f18dc" providerId="ADAL" clId="{B5826846-DAC5-45C7-9FE3-CAE55EAFAEF8}" dt="2023-01-13T18:31:03.193" v="577" actId="478"/>
          <ac:cxnSpMkLst>
            <pc:docMk/>
            <pc:sldMk cId="3180288304" sldId="324"/>
            <ac:cxnSpMk id="28" creationId="{A5FD9EFE-9C01-6D5F-D30C-BEB50B586508}"/>
          </ac:cxnSpMkLst>
        </pc:cxnChg>
        <pc:cxnChg chg="del">
          <ac:chgData name="Elena Long" userId="3151066e-a619-4d94-bc0a-2038df9f18dc" providerId="ADAL" clId="{B5826846-DAC5-45C7-9FE3-CAE55EAFAEF8}" dt="2023-01-13T18:31:04.783" v="578" actId="478"/>
          <ac:cxnSpMkLst>
            <pc:docMk/>
            <pc:sldMk cId="3180288304" sldId="324"/>
            <ac:cxnSpMk id="33" creationId="{0916ED3F-6F66-1B57-3802-22BC7EAE7912}"/>
          </ac:cxnSpMkLst>
        </pc:cxnChg>
      </pc:sldChg>
      <pc:sldChg chg="addSp delSp modSp new add del mod">
        <pc:chgData name="Elena Long" userId="3151066e-a619-4d94-bc0a-2038df9f18dc" providerId="ADAL" clId="{B5826846-DAC5-45C7-9FE3-CAE55EAFAEF8}" dt="2023-01-13T20:37:53.712" v="879" actId="20577"/>
        <pc:sldMkLst>
          <pc:docMk/>
          <pc:sldMk cId="2034953807" sldId="325"/>
        </pc:sldMkLst>
        <pc:spChg chg="mod">
          <ac:chgData name="Elena Long" userId="3151066e-a619-4d94-bc0a-2038df9f18dc" providerId="ADAL" clId="{B5826846-DAC5-45C7-9FE3-CAE55EAFAEF8}" dt="2023-01-13T19:56:30.896" v="630" actId="20577"/>
          <ac:spMkLst>
            <pc:docMk/>
            <pc:sldMk cId="2034953807" sldId="325"/>
            <ac:spMk id="2" creationId="{D26F59B4-6C26-3C84-5AB6-E7DFED0844A3}"/>
          </ac:spMkLst>
        </pc:spChg>
        <pc:spChg chg="del">
          <ac:chgData name="Elena Long" userId="3151066e-a619-4d94-bc0a-2038df9f18dc" providerId="ADAL" clId="{B5826846-DAC5-45C7-9FE3-CAE55EAFAEF8}" dt="2023-01-13T19:56:33.963" v="631" actId="478"/>
          <ac:spMkLst>
            <pc:docMk/>
            <pc:sldMk cId="2034953807" sldId="325"/>
            <ac:spMk id="3" creationId="{7D8433BD-0E8D-1195-E529-C29BF1982209}"/>
          </ac:spMkLst>
        </pc:spChg>
        <pc:spChg chg="add mod">
          <ac:chgData name="Elena Long" userId="3151066e-a619-4d94-bc0a-2038df9f18dc" providerId="ADAL" clId="{B5826846-DAC5-45C7-9FE3-CAE55EAFAEF8}" dt="2023-01-13T19:57:16.685" v="656" actId="1076"/>
          <ac:spMkLst>
            <pc:docMk/>
            <pc:sldMk cId="2034953807" sldId="325"/>
            <ac:spMk id="6" creationId="{1C8A2B62-151A-CE93-41B1-B268454886D1}"/>
          </ac:spMkLst>
        </pc:spChg>
        <pc:spChg chg="add mod ord">
          <ac:chgData name="Elena Long" userId="3151066e-a619-4d94-bc0a-2038df9f18dc" providerId="ADAL" clId="{B5826846-DAC5-45C7-9FE3-CAE55EAFAEF8}" dt="2023-01-13T20:37:32.627" v="864" actId="1038"/>
          <ac:spMkLst>
            <pc:docMk/>
            <pc:sldMk cId="2034953807" sldId="325"/>
            <ac:spMk id="7" creationId="{CB126CF4-19F2-180E-6F26-5338885D389E}"/>
          </ac:spMkLst>
        </pc:spChg>
        <pc:spChg chg="add mod">
          <ac:chgData name="Elena Long" userId="3151066e-a619-4d94-bc0a-2038df9f18dc" providerId="ADAL" clId="{B5826846-DAC5-45C7-9FE3-CAE55EAFAEF8}" dt="2023-01-13T20:37:28.436" v="852" actId="1038"/>
          <ac:spMkLst>
            <pc:docMk/>
            <pc:sldMk cId="2034953807" sldId="325"/>
            <ac:spMk id="11" creationId="{AFEE42FA-7D2F-A9D5-48ED-E964AB244477}"/>
          </ac:spMkLst>
        </pc:spChg>
        <pc:spChg chg="add mod">
          <ac:chgData name="Elena Long" userId="3151066e-a619-4d94-bc0a-2038df9f18dc" providerId="ADAL" clId="{B5826846-DAC5-45C7-9FE3-CAE55EAFAEF8}" dt="2023-01-13T20:37:53.712" v="879" actId="20577"/>
          <ac:spMkLst>
            <pc:docMk/>
            <pc:sldMk cId="2034953807" sldId="325"/>
            <ac:spMk id="14" creationId="{13FFD05C-9F06-2213-4281-EE1C9BD567A0}"/>
          </ac:spMkLst>
        </pc:spChg>
        <pc:picChg chg="add mod modCrop">
          <ac:chgData name="Elena Long" userId="3151066e-a619-4d94-bc0a-2038df9f18dc" providerId="ADAL" clId="{B5826846-DAC5-45C7-9FE3-CAE55EAFAEF8}" dt="2023-01-13T19:56:56.910" v="635" actId="1076"/>
          <ac:picMkLst>
            <pc:docMk/>
            <pc:sldMk cId="2034953807" sldId="325"/>
            <ac:picMk id="5" creationId="{A24BD042-60F3-3672-CB80-01083548663F}"/>
          </ac:picMkLst>
        </pc:picChg>
        <pc:picChg chg="add mod modCrop">
          <ac:chgData name="Elena Long" userId="3151066e-a619-4d94-bc0a-2038df9f18dc" providerId="ADAL" clId="{B5826846-DAC5-45C7-9FE3-CAE55EAFAEF8}" dt="2023-01-13T20:17:43.492" v="679" actId="1076"/>
          <ac:picMkLst>
            <pc:docMk/>
            <pc:sldMk cId="2034953807" sldId="325"/>
            <ac:picMk id="9" creationId="{B6E7408F-36A3-2B17-379D-03304594A2F6}"/>
          </ac:picMkLst>
        </pc:picChg>
        <pc:picChg chg="add mod modCrop">
          <ac:chgData name="Elena Long" userId="3151066e-a619-4d94-bc0a-2038df9f18dc" providerId="ADAL" clId="{B5826846-DAC5-45C7-9FE3-CAE55EAFAEF8}" dt="2023-01-13T20:37:28.436" v="852" actId="1038"/>
          <ac:picMkLst>
            <pc:docMk/>
            <pc:sldMk cId="2034953807" sldId="325"/>
            <ac:picMk id="10" creationId="{16CA9314-F2F9-7405-BB41-E391D3A07BAD}"/>
          </ac:picMkLst>
        </pc:picChg>
        <pc:picChg chg="add mod modCrop">
          <ac:chgData name="Elena Long" userId="3151066e-a619-4d94-bc0a-2038df9f18dc" providerId="ADAL" clId="{B5826846-DAC5-45C7-9FE3-CAE55EAFAEF8}" dt="2023-01-13T20:37:22.097" v="829" actId="1038"/>
          <ac:picMkLst>
            <pc:docMk/>
            <pc:sldMk cId="2034953807" sldId="325"/>
            <ac:picMk id="13" creationId="{97F923F1-10B3-B4FC-EAEC-0374629BBADF}"/>
          </ac:picMkLst>
        </pc:picChg>
      </pc:sldChg>
      <pc:sldChg chg="addSp delSp modSp add mod">
        <pc:chgData name="Elena Long" userId="3151066e-a619-4d94-bc0a-2038df9f18dc" providerId="ADAL" clId="{B5826846-DAC5-45C7-9FE3-CAE55EAFAEF8}" dt="2023-01-13T22:22:22.468" v="1067" actId="20577"/>
        <pc:sldMkLst>
          <pc:docMk/>
          <pc:sldMk cId="2213780437" sldId="326"/>
        </pc:sldMkLst>
        <pc:spChg chg="mod">
          <ac:chgData name="Elena Long" userId="3151066e-a619-4d94-bc0a-2038df9f18dc" providerId="ADAL" clId="{B5826846-DAC5-45C7-9FE3-CAE55EAFAEF8}" dt="2023-01-13T22:13:44.603" v="975" actId="20577"/>
          <ac:spMkLst>
            <pc:docMk/>
            <pc:sldMk cId="2213780437" sldId="326"/>
            <ac:spMk id="2" creationId="{D26F59B4-6C26-3C84-5AB6-E7DFED0844A3}"/>
          </ac:spMkLst>
        </pc:spChg>
        <pc:spChg chg="mod">
          <ac:chgData name="Elena Long" userId="3151066e-a619-4d94-bc0a-2038df9f18dc" providerId="ADAL" clId="{B5826846-DAC5-45C7-9FE3-CAE55EAFAEF8}" dt="2023-01-13T22:22:22.468" v="1067" actId="20577"/>
          <ac:spMkLst>
            <pc:docMk/>
            <pc:sldMk cId="2213780437" sldId="326"/>
            <ac:spMk id="6" creationId="{1C8A2B62-151A-CE93-41B1-B268454886D1}"/>
          </ac:spMkLst>
        </pc:spChg>
        <pc:spChg chg="del mod">
          <ac:chgData name="Elena Long" userId="3151066e-a619-4d94-bc0a-2038df9f18dc" providerId="ADAL" clId="{B5826846-DAC5-45C7-9FE3-CAE55EAFAEF8}" dt="2023-01-13T22:14:08.259" v="1001" actId="478"/>
          <ac:spMkLst>
            <pc:docMk/>
            <pc:sldMk cId="2213780437" sldId="326"/>
            <ac:spMk id="7" creationId="{CB126CF4-19F2-180E-6F26-5338885D389E}"/>
          </ac:spMkLst>
        </pc:spChg>
        <pc:spChg chg="del">
          <ac:chgData name="Elena Long" userId="3151066e-a619-4d94-bc0a-2038df9f18dc" providerId="ADAL" clId="{B5826846-DAC5-45C7-9FE3-CAE55EAFAEF8}" dt="2023-01-13T22:14:11.651" v="1002" actId="478"/>
          <ac:spMkLst>
            <pc:docMk/>
            <pc:sldMk cId="2213780437" sldId="326"/>
            <ac:spMk id="11" creationId="{AFEE42FA-7D2F-A9D5-48ED-E964AB244477}"/>
          </ac:spMkLst>
        </pc:spChg>
        <pc:spChg chg="mod">
          <ac:chgData name="Elena Long" userId="3151066e-a619-4d94-bc0a-2038df9f18dc" providerId="ADAL" clId="{B5826846-DAC5-45C7-9FE3-CAE55EAFAEF8}" dt="2023-01-13T22:14:06.636" v="1000" actId="1076"/>
          <ac:spMkLst>
            <pc:docMk/>
            <pc:sldMk cId="2213780437" sldId="326"/>
            <ac:spMk id="14" creationId="{13FFD05C-9F06-2213-4281-EE1C9BD567A0}"/>
          </ac:spMkLst>
        </pc:spChg>
        <pc:picChg chg="add del mod">
          <ac:chgData name="Elena Long" userId="3151066e-a619-4d94-bc0a-2038df9f18dc" providerId="ADAL" clId="{B5826846-DAC5-45C7-9FE3-CAE55EAFAEF8}" dt="2023-01-13T22:03:13.060" v="936" actId="478"/>
          <ac:picMkLst>
            <pc:docMk/>
            <pc:sldMk cId="2213780437" sldId="326"/>
            <ac:picMk id="4" creationId="{7D059A1F-AB51-E52A-245D-855E156751AF}"/>
          </ac:picMkLst>
        </pc:picChg>
        <pc:picChg chg="del">
          <ac:chgData name="Elena Long" userId="3151066e-a619-4d94-bc0a-2038df9f18dc" providerId="ADAL" clId="{B5826846-DAC5-45C7-9FE3-CAE55EAFAEF8}" dt="2023-01-13T20:43:07.576" v="881" actId="478"/>
          <ac:picMkLst>
            <pc:docMk/>
            <pc:sldMk cId="2213780437" sldId="326"/>
            <ac:picMk id="5" creationId="{A24BD042-60F3-3672-CB80-01083548663F}"/>
          </ac:picMkLst>
        </pc:picChg>
        <pc:picChg chg="del">
          <ac:chgData name="Elena Long" userId="3151066e-a619-4d94-bc0a-2038df9f18dc" providerId="ADAL" clId="{B5826846-DAC5-45C7-9FE3-CAE55EAFAEF8}" dt="2023-01-13T20:43:07.576" v="881" actId="478"/>
          <ac:picMkLst>
            <pc:docMk/>
            <pc:sldMk cId="2213780437" sldId="326"/>
            <ac:picMk id="9" creationId="{B6E7408F-36A3-2B17-379D-03304594A2F6}"/>
          </ac:picMkLst>
        </pc:picChg>
        <pc:picChg chg="del">
          <ac:chgData name="Elena Long" userId="3151066e-a619-4d94-bc0a-2038df9f18dc" providerId="ADAL" clId="{B5826846-DAC5-45C7-9FE3-CAE55EAFAEF8}" dt="2023-01-13T22:14:11.651" v="1002" actId="478"/>
          <ac:picMkLst>
            <pc:docMk/>
            <pc:sldMk cId="2213780437" sldId="326"/>
            <ac:picMk id="10" creationId="{16CA9314-F2F9-7405-BB41-E391D3A07BAD}"/>
          </ac:picMkLst>
        </pc:picChg>
        <pc:picChg chg="add mod modCrop">
          <ac:chgData name="Elena Long" userId="3151066e-a619-4d94-bc0a-2038df9f18dc" providerId="ADAL" clId="{B5826846-DAC5-45C7-9FE3-CAE55EAFAEF8}" dt="2023-01-13T22:04:02.530" v="946" actId="14100"/>
          <ac:picMkLst>
            <pc:docMk/>
            <pc:sldMk cId="2213780437" sldId="326"/>
            <ac:picMk id="12" creationId="{9A449EF9-FF51-133F-AB46-B7761EDD8FD3}"/>
          </ac:picMkLst>
        </pc:picChg>
        <pc:picChg chg="del">
          <ac:chgData name="Elena Long" userId="3151066e-a619-4d94-bc0a-2038df9f18dc" providerId="ADAL" clId="{B5826846-DAC5-45C7-9FE3-CAE55EAFAEF8}" dt="2023-01-13T20:43:07.576" v="881" actId="478"/>
          <ac:picMkLst>
            <pc:docMk/>
            <pc:sldMk cId="2213780437" sldId="326"/>
            <ac:picMk id="13" creationId="{97F923F1-10B3-B4FC-EAEC-0374629BBADF}"/>
          </ac:picMkLst>
        </pc:picChg>
        <pc:picChg chg="add mod modCrop">
          <ac:chgData name="Elena Long" userId="3151066e-a619-4d94-bc0a-2038df9f18dc" providerId="ADAL" clId="{B5826846-DAC5-45C7-9FE3-CAE55EAFAEF8}" dt="2023-01-13T22:13:35.895" v="950" actId="1076"/>
          <ac:picMkLst>
            <pc:docMk/>
            <pc:sldMk cId="2213780437" sldId="326"/>
            <ac:picMk id="16" creationId="{520514E9-5413-B188-7F2B-40252189A650}"/>
          </ac:picMkLst>
        </pc:picChg>
      </pc:sldChg>
      <pc:sldChg chg="del">
        <pc:chgData name="Elena Long" userId="3151066e-a619-4d94-bc0a-2038df9f18dc" providerId="ADAL" clId="{B5826846-DAC5-45C7-9FE3-CAE55EAFAEF8}" dt="2023-01-12T21:29:02.874" v="0" actId="47"/>
        <pc:sldMkLst>
          <pc:docMk/>
          <pc:sldMk cId="3748679861" sldId="326"/>
        </pc:sldMkLst>
      </pc:sldChg>
      <pc:sldChg chg="addSp delSp modSp new mod">
        <pc:chgData name="Elena Long" userId="3151066e-a619-4d94-bc0a-2038df9f18dc" providerId="ADAL" clId="{B5826846-DAC5-45C7-9FE3-CAE55EAFAEF8}" dt="2023-01-14T01:01:07.144" v="2914" actId="1076"/>
        <pc:sldMkLst>
          <pc:docMk/>
          <pc:sldMk cId="1522275377" sldId="327"/>
        </pc:sldMkLst>
        <pc:spChg chg="mod">
          <ac:chgData name="Elena Long" userId="3151066e-a619-4d94-bc0a-2038df9f18dc" providerId="ADAL" clId="{B5826846-DAC5-45C7-9FE3-CAE55EAFAEF8}" dt="2023-01-14T00:02:17.336" v="1872" actId="20577"/>
          <ac:spMkLst>
            <pc:docMk/>
            <pc:sldMk cId="1522275377" sldId="327"/>
            <ac:spMk id="2" creationId="{C3962241-31C5-7979-1A35-A0EAB385E973}"/>
          </ac:spMkLst>
        </pc:spChg>
        <pc:spChg chg="del">
          <ac:chgData name="Elena Long" userId="3151066e-a619-4d94-bc0a-2038df9f18dc" providerId="ADAL" clId="{B5826846-DAC5-45C7-9FE3-CAE55EAFAEF8}" dt="2023-01-13T22:21:14.728" v="1062" actId="478"/>
          <ac:spMkLst>
            <pc:docMk/>
            <pc:sldMk cId="1522275377" sldId="327"/>
            <ac:spMk id="3" creationId="{E0ACBE8D-0F97-ADFB-3BE8-F16BBBF71498}"/>
          </ac:spMkLst>
        </pc:spChg>
        <pc:spChg chg="add del mod">
          <ac:chgData name="Elena Long" userId="3151066e-a619-4d94-bc0a-2038df9f18dc" providerId="ADAL" clId="{B5826846-DAC5-45C7-9FE3-CAE55EAFAEF8}" dt="2023-01-13T22:41:01.811" v="1343" actId="478"/>
          <ac:spMkLst>
            <pc:docMk/>
            <pc:sldMk cId="1522275377" sldId="327"/>
            <ac:spMk id="6" creationId="{7A0B42FF-7B6C-C35A-234B-99554C4745AA}"/>
          </ac:spMkLst>
        </pc:spChg>
        <pc:spChg chg="add mod">
          <ac:chgData name="Elena Long" userId="3151066e-a619-4d94-bc0a-2038df9f18dc" providerId="ADAL" clId="{B5826846-DAC5-45C7-9FE3-CAE55EAFAEF8}" dt="2023-01-14T00:43:43.086" v="2516" actId="58"/>
          <ac:spMkLst>
            <pc:docMk/>
            <pc:sldMk cId="1522275377" sldId="327"/>
            <ac:spMk id="9" creationId="{AC855903-9DE0-67C0-27C5-B9771486CB94}"/>
          </ac:spMkLst>
        </pc:spChg>
        <pc:spChg chg="add del mod">
          <ac:chgData name="Elena Long" userId="3151066e-a619-4d94-bc0a-2038df9f18dc" providerId="ADAL" clId="{B5826846-DAC5-45C7-9FE3-CAE55EAFAEF8}" dt="2023-01-13T22:36:18.774" v="1183" actId="478"/>
          <ac:spMkLst>
            <pc:docMk/>
            <pc:sldMk cId="1522275377" sldId="327"/>
            <ac:spMk id="10" creationId="{20240F27-1C3D-42A6-6AAF-33D8CA16A084}"/>
          </ac:spMkLst>
        </pc:spChg>
        <pc:spChg chg="add mod">
          <ac:chgData name="Elena Long" userId="3151066e-a619-4d94-bc0a-2038df9f18dc" providerId="ADAL" clId="{B5826846-DAC5-45C7-9FE3-CAE55EAFAEF8}" dt="2023-01-14T00:45:26.418" v="2525" actId="58"/>
          <ac:spMkLst>
            <pc:docMk/>
            <pc:sldMk cId="1522275377" sldId="327"/>
            <ac:spMk id="12" creationId="{739198AC-E967-F675-C713-B57997C85B10}"/>
          </ac:spMkLst>
        </pc:spChg>
        <pc:spChg chg="add mod">
          <ac:chgData name="Elena Long" userId="3151066e-a619-4d94-bc0a-2038df9f18dc" providerId="ADAL" clId="{B5826846-DAC5-45C7-9FE3-CAE55EAFAEF8}" dt="2023-01-14T01:01:07.144" v="2914" actId="1076"/>
          <ac:spMkLst>
            <pc:docMk/>
            <pc:sldMk cId="1522275377" sldId="327"/>
            <ac:spMk id="17" creationId="{1F524841-2142-DB2E-6A14-7823AC6FFDA1}"/>
          </ac:spMkLst>
        </pc:spChg>
        <pc:picChg chg="add del mod">
          <ac:chgData name="Elena Long" userId="3151066e-a619-4d94-bc0a-2038df9f18dc" providerId="ADAL" clId="{B5826846-DAC5-45C7-9FE3-CAE55EAFAEF8}" dt="2023-01-13T23:21:16.056" v="1720" actId="478"/>
          <ac:picMkLst>
            <pc:docMk/>
            <pc:sldMk cId="1522275377" sldId="327"/>
            <ac:picMk id="5" creationId="{815B7E28-A622-DD24-FBAB-8665034B0C97}"/>
          </ac:picMkLst>
        </pc:picChg>
        <pc:picChg chg="add del mod">
          <ac:chgData name="Elena Long" userId="3151066e-a619-4d94-bc0a-2038df9f18dc" providerId="ADAL" clId="{B5826846-DAC5-45C7-9FE3-CAE55EAFAEF8}" dt="2023-01-13T23:21:18.535" v="1721" actId="478"/>
          <ac:picMkLst>
            <pc:docMk/>
            <pc:sldMk cId="1522275377" sldId="327"/>
            <ac:picMk id="8" creationId="{B6B9E0A7-7EC5-7A5A-7F60-BA39F9C0B09F}"/>
          </ac:picMkLst>
        </pc:picChg>
        <pc:picChg chg="add mod">
          <ac:chgData name="Elena Long" userId="3151066e-a619-4d94-bc0a-2038df9f18dc" providerId="ADAL" clId="{B5826846-DAC5-45C7-9FE3-CAE55EAFAEF8}" dt="2023-01-14T01:00:02.866" v="2811" actId="1076"/>
          <ac:picMkLst>
            <pc:docMk/>
            <pc:sldMk cId="1522275377" sldId="327"/>
            <ac:picMk id="11" creationId="{F948D436-4647-68D1-4878-29CEB54619CD}"/>
          </ac:picMkLst>
        </pc:picChg>
        <pc:picChg chg="add mod">
          <ac:chgData name="Elena Long" userId="3151066e-a619-4d94-bc0a-2038df9f18dc" providerId="ADAL" clId="{B5826846-DAC5-45C7-9FE3-CAE55EAFAEF8}" dt="2023-01-13T22:40:58.714" v="1342" actId="1076"/>
          <ac:picMkLst>
            <pc:docMk/>
            <pc:sldMk cId="1522275377" sldId="327"/>
            <ac:picMk id="14" creationId="{84409A7C-5634-9DFC-F630-FE988894EEA9}"/>
          </ac:picMkLst>
        </pc:picChg>
        <pc:picChg chg="add del mod">
          <ac:chgData name="Elena Long" userId="3151066e-a619-4d94-bc0a-2038df9f18dc" providerId="ADAL" clId="{B5826846-DAC5-45C7-9FE3-CAE55EAFAEF8}" dt="2023-01-14T00:43:07.446" v="2504" actId="478"/>
          <ac:picMkLst>
            <pc:docMk/>
            <pc:sldMk cId="1522275377" sldId="327"/>
            <ac:picMk id="19" creationId="{B57F5694-EC76-E487-A6FA-89539673751B}"/>
          </ac:picMkLst>
        </pc:picChg>
        <pc:picChg chg="add del mod">
          <ac:chgData name="Elena Long" userId="3151066e-a619-4d94-bc0a-2038df9f18dc" providerId="ADAL" clId="{B5826846-DAC5-45C7-9FE3-CAE55EAFAEF8}" dt="2023-01-14T00:45:13.771" v="2517" actId="478"/>
          <ac:picMkLst>
            <pc:docMk/>
            <pc:sldMk cId="1522275377" sldId="327"/>
            <ac:picMk id="21" creationId="{7990A870-6AF4-10D4-AA31-54109E270875}"/>
          </ac:picMkLst>
        </pc:picChg>
        <pc:picChg chg="add del mod">
          <ac:chgData name="Elena Long" userId="3151066e-a619-4d94-bc0a-2038df9f18dc" providerId="ADAL" clId="{B5826846-DAC5-45C7-9FE3-CAE55EAFAEF8}" dt="2023-01-14T00:49:55.985" v="2531" actId="478"/>
          <ac:picMkLst>
            <pc:docMk/>
            <pc:sldMk cId="1522275377" sldId="327"/>
            <ac:picMk id="23" creationId="{E8104009-BACE-A196-271E-6F485645BD1E}"/>
          </ac:picMkLst>
        </pc:picChg>
        <pc:picChg chg="add del mod">
          <ac:chgData name="Elena Long" userId="3151066e-a619-4d94-bc0a-2038df9f18dc" providerId="ADAL" clId="{B5826846-DAC5-45C7-9FE3-CAE55EAFAEF8}" dt="2023-01-14T00:49:55.985" v="2531" actId="478"/>
          <ac:picMkLst>
            <pc:docMk/>
            <pc:sldMk cId="1522275377" sldId="327"/>
            <ac:picMk id="25" creationId="{213243E9-F596-6FB1-AD12-BEC274EF158D}"/>
          </ac:picMkLst>
        </pc:picChg>
        <pc:picChg chg="add del mod">
          <ac:chgData name="Elena Long" userId="3151066e-a619-4d94-bc0a-2038df9f18dc" providerId="ADAL" clId="{B5826846-DAC5-45C7-9FE3-CAE55EAFAEF8}" dt="2023-01-14T00:49:55.985" v="2531" actId="478"/>
          <ac:picMkLst>
            <pc:docMk/>
            <pc:sldMk cId="1522275377" sldId="327"/>
            <ac:picMk id="27" creationId="{69E18AFE-AF87-033D-E6E2-5F3B420ABFD0}"/>
          </ac:picMkLst>
        </pc:picChg>
        <pc:picChg chg="add del mod">
          <ac:chgData name="Elena Long" userId="3151066e-a619-4d94-bc0a-2038df9f18dc" providerId="ADAL" clId="{B5826846-DAC5-45C7-9FE3-CAE55EAFAEF8}" dt="2023-01-14T00:49:55.985" v="2531" actId="478"/>
          <ac:picMkLst>
            <pc:docMk/>
            <pc:sldMk cId="1522275377" sldId="327"/>
            <ac:picMk id="29" creationId="{3373A532-CF25-6459-CFAB-D6394C3D51AE}"/>
          </ac:picMkLst>
        </pc:picChg>
        <pc:picChg chg="add mod">
          <ac:chgData name="Elena Long" userId="3151066e-a619-4d94-bc0a-2038df9f18dc" providerId="ADAL" clId="{B5826846-DAC5-45C7-9FE3-CAE55EAFAEF8}" dt="2023-01-14T00:50:03.002" v="2534" actId="1076"/>
          <ac:picMkLst>
            <pc:docMk/>
            <pc:sldMk cId="1522275377" sldId="327"/>
            <ac:picMk id="31" creationId="{63E46646-20E2-9289-84BF-DE00772D1DF0}"/>
          </ac:picMkLst>
        </pc:picChg>
        <pc:picChg chg="add mod">
          <ac:chgData name="Elena Long" userId="3151066e-a619-4d94-bc0a-2038df9f18dc" providerId="ADAL" clId="{B5826846-DAC5-45C7-9FE3-CAE55EAFAEF8}" dt="2023-01-14T00:50:16.852" v="2537" actId="1076"/>
          <ac:picMkLst>
            <pc:docMk/>
            <pc:sldMk cId="1522275377" sldId="327"/>
            <ac:picMk id="33" creationId="{43EBD7C0-BF19-7491-CDC4-092287C1265A}"/>
          </ac:picMkLst>
        </pc:picChg>
        <pc:picChg chg="add mod">
          <ac:chgData name="Elena Long" userId="3151066e-a619-4d94-bc0a-2038df9f18dc" providerId="ADAL" clId="{B5826846-DAC5-45C7-9FE3-CAE55EAFAEF8}" dt="2023-01-14T00:50:56.016" v="2541" actId="14100"/>
          <ac:picMkLst>
            <pc:docMk/>
            <pc:sldMk cId="1522275377" sldId="327"/>
            <ac:picMk id="35" creationId="{71C9C360-8574-F8D2-6C2B-F065F774D9DC}"/>
          </ac:picMkLst>
        </pc:picChg>
        <pc:picChg chg="add mod">
          <ac:chgData name="Elena Long" userId="3151066e-a619-4d94-bc0a-2038df9f18dc" providerId="ADAL" clId="{B5826846-DAC5-45C7-9FE3-CAE55EAFAEF8}" dt="2023-01-14T00:51:15.697" v="2545" actId="1076"/>
          <ac:picMkLst>
            <pc:docMk/>
            <pc:sldMk cId="1522275377" sldId="327"/>
            <ac:picMk id="37" creationId="{B4F65793-3F98-495F-EE2D-28164681A92A}"/>
          </ac:picMkLst>
        </pc:picChg>
        <pc:picChg chg="add mod">
          <ac:chgData name="Elena Long" userId="3151066e-a619-4d94-bc0a-2038df9f18dc" providerId="ADAL" clId="{B5826846-DAC5-45C7-9FE3-CAE55EAFAEF8}" dt="2023-01-14T01:00:04.985" v="2812" actId="1076"/>
          <ac:picMkLst>
            <pc:docMk/>
            <pc:sldMk cId="1522275377" sldId="327"/>
            <ac:picMk id="1026" creationId="{D68A882C-5DCB-04C0-C912-77069BF50454}"/>
          </ac:picMkLst>
        </pc:picChg>
        <pc:inkChg chg="add">
          <ac:chgData name="Elena Long" userId="3151066e-a619-4d94-bc0a-2038df9f18dc" providerId="ADAL" clId="{B5826846-DAC5-45C7-9FE3-CAE55EAFAEF8}" dt="2023-01-13T22:41:14.994" v="1344" actId="9405"/>
          <ac:inkMkLst>
            <pc:docMk/>
            <pc:sldMk cId="1522275377" sldId="327"/>
            <ac:inkMk id="15" creationId="{1FB3B63E-4341-52BD-3820-FAC8AB603C89}"/>
          </ac:inkMkLst>
        </pc:inkChg>
        <pc:inkChg chg="add">
          <ac:chgData name="Elena Long" userId="3151066e-a619-4d94-bc0a-2038df9f18dc" providerId="ADAL" clId="{B5826846-DAC5-45C7-9FE3-CAE55EAFAEF8}" dt="2023-01-13T22:41:20.987" v="1345" actId="9405"/>
          <ac:inkMkLst>
            <pc:docMk/>
            <pc:sldMk cId="1522275377" sldId="327"/>
            <ac:inkMk id="16" creationId="{5F8E1032-D188-63F4-5FF1-7F4CC2087ACB}"/>
          </ac:inkMkLst>
        </pc:inkChg>
      </pc:sldChg>
      <pc:sldChg chg="addSp delSp modSp add mod">
        <pc:chgData name="Elena Long" userId="3151066e-a619-4d94-bc0a-2038df9f18dc" providerId="ADAL" clId="{B5826846-DAC5-45C7-9FE3-CAE55EAFAEF8}" dt="2023-01-14T01:00:32.792" v="2871" actId="1076"/>
        <pc:sldMkLst>
          <pc:docMk/>
          <pc:sldMk cId="4010859628" sldId="328"/>
        </pc:sldMkLst>
        <pc:spChg chg="mod">
          <ac:chgData name="Elena Long" userId="3151066e-a619-4d94-bc0a-2038df9f18dc" providerId="ADAL" clId="{B5826846-DAC5-45C7-9FE3-CAE55EAFAEF8}" dt="2023-01-13T23:21:32.460" v="1728" actId="20577"/>
          <ac:spMkLst>
            <pc:docMk/>
            <pc:sldMk cId="4010859628" sldId="328"/>
            <ac:spMk id="2" creationId="{C3962241-31C5-7979-1A35-A0EAB385E973}"/>
          </ac:spMkLst>
        </pc:spChg>
        <pc:spChg chg="del mod">
          <ac:chgData name="Elena Long" userId="3151066e-a619-4d94-bc0a-2038df9f18dc" providerId="ADAL" clId="{B5826846-DAC5-45C7-9FE3-CAE55EAFAEF8}" dt="2023-01-13T22:42:45.518" v="1365" actId="478"/>
          <ac:spMkLst>
            <pc:docMk/>
            <pc:sldMk cId="4010859628" sldId="328"/>
            <ac:spMk id="6" creationId="{7A0B42FF-7B6C-C35A-234B-99554C4745AA}"/>
          </ac:spMkLst>
        </pc:spChg>
        <pc:spChg chg="mod">
          <ac:chgData name="Elena Long" userId="3151066e-a619-4d94-bc0a-2038df9f18dc" providerId="ADAL" clId="{B5826846-DAC5-45C7-9FE3-CAE55EAFAEF8}" dt="2023-01-14T00:52:50.404" v="2589" actId="58"/>
          <ac:spMkLst>
            <pc:docMk/>
            <pc:sldMk cId="4010859628" sldId="328"/>
            <ac:spMk id="9" creationId="{AC855903-9DE0-67C0-27C5-B9771486CB94}"/>
          </ac:spMkLst>
        </pc:spChg>
        <pc:picChg chg="add del mod">
          <ac:chgData name="Elena Long" userId="3151066e-a619-4d94-bc0a-2038df9f18dc" providerId="ADAL" clId="{B5826846-DAC5-45C7-9FE3-CAE55EAFAEF8}" dt="2023-01-13T23:22:08.129" v="1735" actId="478"/>
          <ac:picMkLst>
            <pc:docMk/>
            <pc:sldMk cId="4010859628" sldId="328"/>
            <ac:picMk id="4" creationId="{287453EB-4EE6-32DA-2998-72A38BFA8633}"/>
          </ac:picMkLst>
        </pc:picChg>
        <pc:picChg chg="del">
          <ac:chgData name="Elena Long" userId="3151066e-a619-4d94-bc0a-2038df9f18dc" providerId="ADAL" clId="{B5826846-DAC5-45C7-9FE3-CAE55EAFAEF8}" dt="2023-01-13T22:31:06.654" v="1118" actId="478"/>
          <ac:picMkLst>
            <pc:docMk/>
            <pc:sldMk cId="4010859628" sldId="328"/>
            <ac:picMk id="5" creationId="{815B7E28-A622-DD24-FBAB-8665034B0C97}"/>
          </ac:picMkLst>
        </pc:picChg>
        <pc:picChg chg="del">
          <ac:chgData name="Elena Long" userId="3151066e-a619-4d94-bc0a-2038df9f18dc" providerId="ADAL" clId="{B5826846-DAC5-45C7-9FE3-CAE55EAFAEF8}" dt="2023-01-13T22:31:06.654" v="1118" actId="478"/>
          <ac:picMkLst>
            <pc:docMk/>
            <pc:sldMk cId="4010859628" sldId="328"/>
            <ac:picMk id="8" creationId="{B6B9E0A7-7EC5-7A5A-7F60-BA39F9C0B09F}"/>
          </ac:picMkLst>
        </pc:picChg>
        <pc:picChg chg="add del mod">
          <ac:chgData name="Elena Long" userId="3151066e-a619-4d94-bc0a-2038df9f18dc" providerId="ADAL" clId="{B5826846-DAC5-45C7-9FE3-CAE55EAFAEF8}" dt="2023-01-13T22:42:43.543" v="1364" actId="478"/>
          <ac:picMkLst>
            <pc:docMk/>
            <pc:sldMk cId="4010859628" sldId="328"/>
            <ac:picMk id="10" creationId="{2E42F0CD-EAF4-17DF-2B87-E17DD499C1E5}"/>
          </ac:picMkLst>
        </pc:picChg>
        <pc:picChg chg="add del mod">
          <ac:chgData name="Elena Long" userId="3151066e-a619-4d94-bc0a-2038df9f18dc" providerId="ADAL" clId="{B5826846-DAC5-45C7-9FE3-CAE55EAFAEF8}" dt="2023-01-13T22:42:43.543" v="1364" actId="478"/>
          <ac:picMkLst>
            <pc:docMk/>
            <pc:sldMk cId="4010859628" sldId="328"/>
            <ac:picMk id="11" creationId="{853269F1-A6A8-2152-3C5F-7531A3F177F7}"/>
          </ac:picMkLst>
        </pc:picChg>
        <pc:picChg chg="add del mod">
          <ac:chgData name="Elena Long" userId="3151066e-a619-4d94-bc0a-2038df9f18dc" providerId="ADAL" clId="{B5826846-DAC5-45C7-9FE3-CAE55EAFAEF8}" dt="2023-01-14T00:33:29.526" v="2450" actId="478"/>
          <ac:picMkLst>
            <pc:docMk/>
            <pc:sldMk cId="4010859628" sldId="328"/>
            <ac:picMk id="13" creationId="{56BA3F48-260D-45DA-5266-9831434060A9}"/>
          </ac:picMkLst>
        </pc:picChg>
        <pc:picChg chg="add mod">
          <ac:chgData name="Elena Long" userId="3151066e-a619-4d94-bc0a-2038df9f18dc" providerId="ADAL" clId="{B5826846-DAC5-45C7-9FE3-CAE55EAFAEF8}" dt="2023-01-14T01:00:13.682" v="2813" actId="14100"/>
          <ac:picMkLst>
            <pc:docMk/>
            <pc:sldMk cId="4010859628" sldId="328"/>
            <ac:picMk id="15" creationId="{513CB4F1-62F2-DC04-129C-9132817242E1}"/>
          </ac:picMkLst>
        </pc:picChg>
        <pc:picChg chg="add mod">
          <ac:chgData name="Elena Long" userId="3151066e-a619-4d94-bc0a-2038df9f18dc" providerId="ADAL" clId="{B5826846-DAC5-45C7-9FE3-CAE55EAFAEF8}" dt="2023-01-14T01:00:16.788" v="2834" actId="1037"/>
          <ac:picMkLst>
            <pc:docMk/>
            <pc:sldMk cId="4010859628" sldId="328"/>
            <ac:picMk id="17" creationId="{E973D04C-5905-2A2A-EA42-ABA590A967B5}"/>
          </ac:picMkLst>
        </pc:picChg>
        <pc:picChg chg="add mod">
          <ac:chgData name="Elena Long" userId="3151066e-a619-4d94-bc0a-2038df9f18dc" providerId="ADAL" clId="{B5826846-DAC5-45C7-9FE3-CAE55EAFAEF8}" dt="2023-01-14T01:00:32.792" v="2871" actId="1076"/>
          <ac:picMkLst>
            <pc:docMk/>
            <pc:sldMk cId="4010859628" sldId="328"/>
            <ac:picMk id="18" creationId="{F7DABDBD-8B4C-AA81-7F43-4F5153AD2FE9}"/>
          </ac:picMkLst>
        </pc:picChg>
        <pc:picChg chg="mod">
          <ac:chgData name="Elena Long" userId="3151066e-a619-4d94-bc0a-2038df9f18dc" providerId="ADAL" clId="{B5826846-DAC5-45C7-9FE3-CAE55EAFAEF8}" dt="2023-01-14T01:00:20.558" v="2867" actId="1038"/>
          <ac:picMkLst>
            <pc:docMk/>
            <pc:sldMk cId="4010859628" sldId="328"/>
            <ac:picMk id="1026" creationId="{D68A882C-5DCB-04C0-C912-77069BF50454}"/>
          </ac:picMkLst>
        </pc:picChg>
      </pc:sldChg>
      <pc:sldChg chg="addSp delSp modSp add mod">
        <pc:chgData name="Elena Long" userId="3151066e-a619-4d94-bc0a-2038df9f18dc" providerId="ADAL" clId="{B5826846-DAC5-45C7-9FE3-CAE55EAFAEF8}" dt="2023-01-14T01:01:34.773" v="2921" actId="1076"/>
        <pc:sldMkLst>
          <pc:docMk/>
          <pc:sldMk cId="3299752996" sldId="329"/>
        </pc:sldMkLst>
        <pc:spChg chg="mod">
          <ac:chgData name="Elena Long" userId="3151066e-a619-4d94-bc0a-2038df9f18dc" providerId="ADAL" clId="{B5826846-DAC5-45C7-9FE3-CAE55EAFAEF8}" dt="2023-01-13T23:21:39.455" v="1732" actId="20577"/>
          <ac:spMkLst>
            <pc:docMk/>
            <pc:sldMk cId="3299752996" sldId="329"/>
            <ac:spMk id="2" creationId="{C3962241-31C5-7979-1A35-A0EAB385E973}"/>
          </ac:spMkLst>
        </pc:spChg>
        <pc:spChg chg="mod">
          <ac:chgData name="Elena Long" userId="3151066e-a619-4d94-bc0a-2038df9f18dc" providerId="ADAL" clId="{B5826846-DAC5-45C7-9FE3-CAE55EAFAEF8}" dt="2023-01-14T00:57:32.339" v="2749" actId="58"/>
          <ac:spMkLst>
            <pc:docMk/>
            <pc:sldMk cId="3299752996" sldId="329"/>
            <ac:spMk id="6" creationId="{7A0B42FF-7B6C-C35A-234B-99554C4745AA}"/>
          </ac:spMkLst>
        </pc:spChg>
        <pc:spChg chg="del mod">
          <ac:chgData name="Elena Long" userId="3151066e-a619-4d94-bc0a-2038df9f18dc" providerId="ADAL" clId="{B5826846-DAC5-45C7-9FE3-CAE55EAFAEF8}" dt="2023-01-13T22:43:16.691" v="1458" actId="21"/>
          <ac:spMkLst>
            <pc:docMk/>
            <pc:sldMk cId="3299752996" sldId="329"/>
            <ac:spMk id="9" creationId="{AC855903-9DE0-67C0-27C5-B9771486CB94}"/>
          </ac:spMkLst>
        </pc:spChg>
        <pc:spChg chg="add del mod">
          <ac:chgData name="Elena Long" userId="3151066e-a619-4d94-bc0a-2038df9f18dc" providerId="ADAL" clId="{B5826846-DAC5-45C7-9FE3-CAE55EAFAEF8}" dt="2023-01-13T22:42:31.039" v="1360" actId="478"/>
          <ac:spMkLst>
            <pc:docMk/>
            <pc:sldMk cId="3299752996" sldId="329"/>
            <ac:spMk id="12" creationId="{ECE83341-DB60-1CE8-6F6C-8168133C1755}"/>
          </ac:spMkLst>
        </pc:spChg>
        <pc:spChg chg="add del mod">
          <ac:chgData name="Elena Long" userId="3151066e-a619-4d94-bc0a-2038df9f18dc" providerId="ADAL" clId="{B5826846-DAC5-45C7-9FE3-CAE55EAFAEF8}" dt="2023-01-13T22:43:16.691" v="1458" actId="21"/>
          <ac:spMkLst>
            <pc:docMk/>
            <pc:sldMk cId="3299752996" sldId="329"/>
            <ac:spMk id="13" creationId="{21E71225-AAA4-2121-009C-D517992B7588}"/>
          </ac:spMkLst>
        </pc:spChg>
        <pc:picChg chg="del">
          <ac:chgData name="Elena Long" userId="3151066e-a619-4d94-bc0a-2038df9f18dc" providerId="ADAL" clId="{B5826846-DAC5-45C7-9FE3-CAE55EAFAEF8}" dt="2023-01-13T22:33:53.638" v="1157" actId="478"/>
          <ac:picMkLst>
            <pc:docMk/>
            <pc:sldMk cId="3299752996" sldId="329"/>
            <ac:picMk id="4" creationId="{287453EB-4EE6-32DA-2998-72A38BFA8633}"/>
          </ac:picMkLst>
        </pc:picChg>
        <pc:picChg chg="add del mod">
          <ac:chgData name="Elena Long" userId="3151066e-a619-4d94-bc0a-2038df9f18dc" providerId="ADAL" clId="{B5826846-DAC5-45C7-9FE3-CAE55EAFAEF8}" dt="2023-01-13T22:43:16.691" v="1458" actId="21"/>
          <ac:picMkLst>
            <pc:docMk/>
            <pc:sldMk cId="3299752996" sldId="329"/>
            <ac:picMk id="5" creationId="{27575295-C7DE-93B7-A369-91108ADB1189}"/>
          </ac:picMkLst>
        </pc:picChg>
        <pc:picChg chg="add del mod">
          <ac:chgData name="Elena Long" userId="3151066e-a619-4d94-bc0a-2038df9f18dc" providerId="ADAL" clId="{B5826846-DAC5-45C7-9FE3-CAE55EAFAEF8}" dt="2023-01-13T23:22:16.757" v="1738" actId="478"/>
          <ac:picMkLst>
            <pc:docMk/>
            <pc:sldMk cId="3299752996" sldId="329"/>
            <ac:picMk id="8" creationId="{197157D5-BB1F-C48B-9DF4-B84E49A5A5C4}"/>
          </ac:picMkLst>
        </pc:picChg>
        <pc:picChg chg="del">
          <ac:chgData name="Elena Long" userId="3151066e-a619-4d94-bc0a-2038df9f18dc" providerId="ADAL" clId="{B5826846-DAC5-45C7-9FE3-CAE55EAFAEF8}" dt="2023-01-13T22:33:53.638" v="1157" actId="478"/>
          <ac:picMkLst>
            <pc:docMk/>
            <pc:sldMk cId="3299752996" sldId="329"/>
            <ac:picMk id="10" creationId="{2E42F0CD-EAF4-17DF-2B87-E17DD499C1E5}"/>
          </ac:picMkLst>
        </pc:picChg>
        <pc:picChg chg="del mod">
          <ac:chgData name="Elena Long" userId="3151066e-a619-4d94-bc0a-2038df9f18dc" providerId="ADAL" clId="{B5826846-DAC5-45C7-9FE3-CAE55EAFAEF8}" dt="2023-01-13T22:43:16.691" v="1458" actId="21"/>
          <ac:picMkLst>
            <pc:docMk/>
            <pc:sldMk cId="3299752996" sldId="329"/>
            <ac:picMk id="11" creationId="{853269F1-A6A8-2152-3C5F-7531A3F177F7}"/>
          </ac:picMkLst>
        </pc:picChg>
        <pc:picChg chg="add del mod">
          <ac:chgData name="Elena Long" userId="3151066e-a619-4d94-bc0a-2038df9f18dc" providerId="ADAL" clId="{B5826846-DAC5-45C7-9FE3-CAE55EAFAEF8}" dt="2023-01-14T00:55:41.361" v="2695" actId="478"/>
          <ac:picMkLst>
            <pc:docMk/>
            <pc:sldMk cId="3299752996" sldId="329"/>
            <ac:picMk id="15" creationId="{043C77EF-DAD2-5C31-18A3-E8CBA69E54DF}"/>
          </ac:picMkLst>
        </pc:picChg>
        <pc:picChg chg="add mod">
          <ac:chgData name="Elena Long" userId="3151066e-a619-4d94-bc0a-2038df9f18dc" providerId="ADAL" clId="{B5826846-DAC5-45C7-9FE3-CAE55EAFAEF8}" dt="2023-01-14T01:01:16.108" v="2915" actId="14100"/>
          <ac:picMkLst>
            <pc:docMk/>
            <pc:sldMk cId="3299752996" sldId="329"/>
            <ac:picMk id="17" creationId="{F01BB8C1-FBAF-1872-9640-8FD59A257A8C}"/>
          </ac:picMkLst>
        </pc:picChg>
        <pc:picChg chg="add mod">
          <ac:chgData name="Elena Long" userId="3151066e-a619-4d94-bc0a-2038df9f18dc" providerId="ADAL" clId="{B5826846-DAC5-45C7-9FE3-CAE55EAFAEF8}" dt="2023-01-14T01:01:18.379" v="2916" actId="1076"/>
          <ac:picMkLst>
            <pc:docMk/>
            <pc:sldMk cId="3299752996" sldId="329"/>
            <ac:picMk id="19" creationId="{9E91B717-4104-E16A-88DD-A8BE68D23D88}"/>
          </ac:picMkLst>
        </pc:picChg>
        <pc:picChg chg="add mod">
          <ac:chgData name="Elena Long" userId="3151066e-a619-4d94-bc0a-2038df9f18dc" providerId="ADAL" clId="{B5826846-DAC5-45C7-9FE3-CAE55EAFAEF8}" dt="2023-01-14T01:01:34.773" v="2921" actId="1076"/>
          <ac:picMkLst>
            <pc:docMk/>
            <pc:sldMk cId="3299752996" sldId="329"/>
            <ac:picMk id="20" creationId="{45F661FC-9C08-5B07-AE90-5A01B723453F}"/>
          </ac:picMkLst>
        </pc:picChg>
        <pc:picChg chg="mod">
          <ac:chgData name="Elena Long" userId="3151066e-a619-4d94-bc0a-2038df9f18dc" providerId="ADAL" clId="{B5826846-DAC5-45C7-9FE3-CAE55EAFAEF8}" dt="2023-01-14T01:01:32.122" v="2920" actId="1076"/>
          <ac:picMkLst>
            <pc:docMk/>
            <pc:sldMk cId="3299752996" sldId="329"/>
            <ac:picMk id="1026" creationId="{D68A882C-5DCB-04C0-C912-77069BF50454}"/>
          </ac:picMkLst>
        </pc:picChg>
      </pc:sldChg>
      <pc:sldChg chg="addSp delSp modSp add mod">
        <pc:chgData name="Elena Long" userId="3151066e-a619-4d94-bc0a-2038df9f18dc" providerId="ADAL" clId="{B5826846-DAC5-45C7-9FE3-CAE55EAFAEF8}" dt="2023-01-14T01:03:57.137" v="3030" actId="1076"/>
        <pc:sldMkLst>
          <pc:docMk/>
          <pc:sldMk cId="3013516283" sldId="330"/>
        </pc:sldMkLst>
        <pc:spChg chg="mod">
          <ac:chgData name="Elena Long" userId="3151066e-a619-4d94-bc0a-2038df9f18dc" providerId="ADAL" clId="{B5826846-DAC5-45C7-9FE3-CAE55EAFAEF8}" dt="2023-01-14T01:03:57.137" v="3030" actId="1076"/>
          <ac:spMkLst>
            <pc:docMk/>
            <pc:sldMk cId="3013516283" sldId="330"/>
            <ac:spMk id="2" creationId="{C3962241-31C5-7979-1A35-A0EAB385E973}"/>
          </ac:spMkLst>
        </pc:spChg>
        <pc:spChg chg="del">
          <ac:chgData name="Elena Long" userId="3151066e-a619-4d94-bc0a-2038df9f18dc" providerId="ADAL" clId="{B5826846-DAC5-45C7-9FE3-CAE55EAFAEF8}" dt="2023-01-13T22:35:14.283" v="1173" actId="478"/>
          <ac:spMkLst>
            <pc:docMk/>
            <pc:sldMk cId="3013516283" sldId="330"/>
            <ac:spMk id="6" creationId="{7A0B42FF-7B6C-C35A-234B-99554C4745AA}"/>
          </ac:spMkLst>
        </pc:spChg>
        <pc:spChg chg="add mod">
          <ac:chgData name="Elena Long" userId="3151066e-a619-4d94-bc0a-2038df9f18dc" providerId="ADAL" clId="{B5826846-DAC5-45C7-9FE3-CAE55EAFAEF8}" dt="2023-01-14T01:03:51.783" v="2997" actId="1076"/>
          <ac:spMkLst>
            <pc:docMk/>
            <pc:sldMk cId="3013516283" sldId="330"/>
            <ac:spMk id="7" creationId="{39411E11-4DE5-64E8-D71D-49F4BA0818D7}"/>
          </ac:spMkLst>
        </pc:spChg>
        <pc:spChg chg="mod">
          <ac:chgData name="Elena Long" userId="3151066e-a619-4d94-bc0a-2038df9f18dc" providerId="ADAL" clId="{B5826846-DAC5-45C7-9FE3-CAE55EAFAEF8}" dt="2023-01-14T01:03:44.274" v="2944" actId="1035"/>
          <ac:spMkLst>
            <pc:docMk/>
            <pc:sldMk cId="3013516283" sldId="330"/>
            <ac:spMk id="9" creationId="{AC855903-9DE0-67C0-27C5-B9771486CB94}"/>
          </ac:spMkLst>
        </pc:spChg>
        <pc:spChg chg="add mod">
          <ac:chgData name="Elena Long" userId="3151066e-a619-4d94-bc0a-2038df9f18dc" providerId="ADAL" clId="{B5826846-DAC5-45C7-9FE3-CAE55EAFAEF8}" dt="2023-01-14T01:03:40.006" v="2936" actId="58"/>
          <ac:spMkLst>
            <pc:docMk/>
            <pc:sldMk cId="3013516283" sldId="330"/>
            <ac:spMk id="13" creationId="{4073080F-C0A7-65F0-B16F-F20C0511CEEA}"/>
          </ac:spMkLst>
        </pc:spChg>
        <pc:picChg chg="add del mod">
          <ac:chgData name="Elena Long" userId="3151066e-a619-4d94-bc0a-2038df9f18dc" providerId="ADAL" clId="{B5826846-DAC5-45C7-9FE3-CAE55EAFAEF8}" dt="2023-01-13T23:22:19.541" v="1739" actId="478"/>
          <ac:picMkLst>
            <pc:docMk/>
            <pc:sldMk cId="3013516283" sldId="330"/>
            <ac:picMk id="4" creationId="{3D5591E0-790C-9FE1-EBF9-5A3EA950B8B7}"/>
          </ac:picMkLst>
        </pc:picChg>
        <pc:picChg chg="del">
          <ac:chgData name="Elena Long" userId="3151066e-a619-4d94-bc0a-2038df9f18dc" providerId="ADAL" clId="{B5826846-DAC5-45C7-9FE3-CAE55EAFAEF8}" dt="2023-01-13T22:35:18.344" v="1175" actId="478"/>
          <ac:picMkLst>
            <pc:docMk/>
            <pc:sldMk cId="3013516283" sldId="330"/>
            <ac:picMk id="5" creationId="{27575295-C7DE-93B7-A369-91108ADB1189}"/>
          </ac:picMkLst>
        </pc:picChg>
        <pc:picChg chg="del">
          <ac:chgData name="Elena Long" userId="3151066e-a619-4d94-bc0a-2038df9f18dc" providerId="ADAL" clId="{B5826846-DAC5-45C7-9FE3-CAE55EAFAEF8}" dt="2023-01-13T22:35:14.283" v="1173" actId="478"/>
          <ac:picMkLst>
            <pc:docMk/>
            <pc:sldMk cId="3013516283" sldId="330"/>
            <ac:picMk id="8" creationId="{197157D5-BB1F-C48B-9DF4-B84E49A5A5C4}"/>
          </ac:picMkLst>
        </pc:picChg>
        <pc:picChg chg="mod">
          <ac:chgData name="Elena Long" userId="3151066e-a619-4d94-bc0a-2038df9f18dc" providerId="ADAL" clId="{B5826846-DAC5-45C7-9FE3-CAE55EAFAEF8}" dt="2023-01-14T01:03:56.114" v="3029" actId="1036"/>
          <ac:picMkLst>
            <pc:docMk/>
            <pc:sldMk cId="3013516283" sldId="330"/>
            <ac:picMk id="11" creationId="{853269F1-A6A8-2152-3C5F-7531A3F177F7}"/>
          </ac:picMkLst>
        </pc:picChg>
        <pc:picChg chg="add del mod">
          <ac:chgData name="Elena Long" userId="3151066e-a619-4d94-bc0a-2038df9f18dc" providerId="ADAL" clId="{B5826846-DAC5-45C7-9FE3-CAE55EAFAEF8}" dt="2023-01-14T00:34:56.160" v="2476" actId="478"/>
          <ac:picMkLst>
            <pc:docMk/>
            <pc:sldMk cId="3013516283" sldId="330"/>
            <ac:picMk id="12" creationId="{EBFE0720-98A6-81FE-7B10-3F016476FEBF}"/>
          </ac:picMkLst>
        </pc:picChg>
        <pc:picChg chg="add del mod">
          <ac:chgData name="Elena Long" userId="3151066e-a619-4d94-bc0a-2038df9f18dc" providerId="ADAL" clId="{B5826846-DAC5-45C7-9FE3-CAE55EAFAEF8}" dt="2023-01-14T00:34:56.160" v="2476" actId="478"/>
          <ac:picMkLst>
            <pc:docMk/>
            <pc:sldMk cId="3013516283" sldId="330"/>
            <ac:picMk id="15" creationId="{50042E3C-8C48-2A8C-B2F5-E9183D537A39}"/>
          </ac:picMkLst>
        </pc:picChg>
        <pc:picChg chg="add del mod">
          <ac:chgData name="Elena Long" userId="3151066e-a619-4d94-bc0a-2038df9f18dc" providerId="ADAL" clId="{B5826846-DAC5-45C7-9FE3-CAE55EAFAEF8}" dt="2023-01-14T00:59:42.911" v="2809" actId="478"/>
          <ac:picMkLst>
            <pc:docMk/>
            <pc:sldMk cId="3013516283" sldId="330"/>
            <ac:picMk id="16" creationId="{136A66FE-5470-D658-DAB6-8409A20A876C}"/>
          </ac:picMkLst>
        </pc:picChg>
        <pc:picChg chg="add mod">
          <ac:chgData name="Elena Long" userId="3151066e-a619-4d94-bc0a-2038df9f18dc" providerId="ADAL" clId="{B5826846-DAC5-45C7-9FE3-CAE55EAFAEF8}" dt="2023-01-14T00:58:24.178" v="2752" actId="1076"/>
          <ac:picMkLst>
            <pc:docMk/>
            <pc:sldMk cId="3013516283" sldId="330"/>
            <ac:picMk id="18" creationId="{57F61029-8EFA-1CF1-A8E4-205ABBB951E7}"/>
          </ac:picMkLst>
        </pc:picChg>
        <pc:picChg chg="add mod">
          <ac:chgData name="Elena Long" userId="3151066e-a619-4d94-bc0a-2038df9f18dc" providerId="ADAL" clId="{B5826846-DAC5-45C7-9FE3-CAE55EAFAEF8}" dt="2023-01-14T00:58:56.051" v="2795" actId="1076"/>
          <ac:picMkLst>
            <pc:docMk/>
            <pc:sldMk cId="3013516283" sldId="330"/>
            <ac:picMk id="20" creationId="{75D8D176-C919-9EBC-3E49-903C64387364}"/>
          </ac:picMkLst>
        </pc:picChg>
        <pc:picChg chg="add mod">
          <ac:chgData name="Elena Long" userId="3151066e-a619-4d94-bc0a-2038df9f18dc" providerId="ADAL" clId="{B5826846-DAC5-45C7-9FE3-CAE55EAFAEF8}" dt="2023-01-14T01:03:56.114" v="3029" actId="1036"/>
          <ac:picMkLst>
            <pc:docMk/>
            <pc:sldMk cId="3013516283" sldId="330"/>
            <ac:picMk id="21" creationId="{A77DF6FC-06B7-B55D-5DC8-8BB4A13BFD83}"/>
          </ac:picMkLst>
        </pc:picChg>
        <pc:picChg chg="add mod">
          <ac:chgData name="Elena Long" userId="3151066e-a619-4d94-bc0a-2038df9f18dc" providerId="ADAL" clId="{B5826846-DAC5-45C7-9FE3-CAE55EAFAEF8}" dt="2023-01-14T01:03:11.073" v="2925" actId="1076"/>
          <ac:picMkLst>
            <pc:docMk/>
            <pc:sldMk cId="3013516283" sldId="330"/>
            <ac:picMk id="23" creationId="{A12A39AF-B421-1ECC-7E33-63AC4D4192B2}"/>
          </ac:picMkLst>
        </pc:picChg>
        <pc:picChg chg="add mod">
          <ac:chgData name="Elena Long" userId="3151066e-a619-4d94-bc0a-2038df9f18dc" providerId="ADAL" clId="{B5826846-DAC5-45C7-9FE3-CAE55EAFAEF8}" dt="2023-01-14T01:03:28.918" v="2928" actId="1076"/>
          <ac:picMkLst>
            <pc:docMk/>
            <pc:sldMk cId="3013516283" sldId="330"/>
            <ac:picMk id="25" creationId="{BDF79267-B2C4-873F-6EC0-4435B6A6CA32}"/>
          </ac:picMkLst>
        </pc:picChg>
        <pc:picChg chg="del">
          <ac:chgData name="Elena Long" userId="3151066e-a619-4d94-bc0a-2038df9f18dc" providerId="ADAL" clId="{B5826846-DAC5-45C7-9FE3-CAE55EAFAEF8}" dt="2023-01-13T22:35:16.038" v="1174" actId="478"/>
          <ac:picMkLst>
            <pc:docMk/>
            <pc:sldMk cId="3013516283" sldId="330"/>
            <ac:picMk id="1026" creationId="{D68A882C-5DCB-04C0-C912-77069BF50454}"/>
          </ac:picMkLst>
        </pc:picChg>
      </pc:sldChg>
      <pc:sldChg chg="addSp modSp new mod">
        <pc:chgData name="Elena Long" userId="3151066e-a619-4d94-bc0a-2038df9f18dc" providerId="ADAL" clId="{B5826846-DAC5-45C7-9FE3-CAE55EAFAEF8}" dt="2023-01-14T00:05:17.959" v="2038" actId="20577"/>
        <pc:sldMkLst>
          <pc:docMk/>
          <pc:sldMk cId="818256208" sldId="331"/>
        </pc:sldMkLst>
        <pc:spChg chg="mod">
          <ac:chgData name="Elena Long" userId="3151066e-a619-4d94-bc0a-2038df9f18dc" providerId="ADAL" clId="{B5826846-DAC5-45C7-9FE3-CAE55EAFAEF8}" dt="2023-01-13T22:36:48.192" v="1213" actId="20577"/>
          <ac:spMkLst>
            <pc:docMk/>
            <pc:sldMk cId="818256208" sldId="331"/>
            <ac:spMk id="2" creationId="{70A9C4B1-5745-FA25-84C6-3FAA82DFC605}"/>
          </ac:spMkLst>
        </pc:spChg>
        <pc:spChg chg="mod">
          <ac:chgData name="Elena Long" userId="3151066e-a619-4d94-bc0a-2038df9f18dc" providerId="ADAL" clId="{B5826846-DAC5-45C7-9FE3-CAE55EAFAEF8}" dt="2023-01-14T00:05:17.959" v="2038" actId="20577"/>
          <ac:spMkLst>
            <pc:docMk/>
            <pc:sldMk cId="818256208" sldId="331"/>
            <ac:spMk id="3" creationId="{14854FEA-CC38-63E6-AE16-A9197EC54F7C}"/>
          </ac:spMkLst>
        </pc:spChg>
        <pc:grpChg chg="add mod">
          <ac:chgData name="Elena Long" userId="3151066e-a619-4d94-bc0a-2038df9f18dc" providerId="ADAL" clId="{B5826846-DAC5-45C7-9FE3-CAE55EAFAEF8}" dt="2023-01-14T00:02:33.019" v="1875" actId="1076"/>
          <ac:grpSpMkLst>
            <pc:docMk/>
            <pc:sldMk cId="818256208" sldId="331"/>
            <ac:grpSpMk id="7" creationId="{5B177F24-9483-245B-0FB7-F4D800AFDAD3}"/>
          </ac:grpSpMkLst>
        </pc:grpChg>
        <pc:picChg chg="add mod">
          <ac:chgData name="Elena Long" userId="3151066e-a619-4d94-bc0a-2038df9f18dc" providerId="ADAL" clId="{B5826846-DAC5-45C7-9FE3-CAE55EAFAEF8}" dt="2023-01-14T00:02:33.019" v="1875" actId="1076"/>
          <ac:picMkLst>
            <pc:docMk/>
            <pc:sldMk cId="818256208" sldId="331"/>
            <ac:picMk id="4" creationId="{23968837-7BF9-A27C-EFD9-C7D3CE4CE9CA}"/>
          </ac:picMkLst>
        </pc:picChg>
        <pc:picChg chg="add mod ord">
          <ac:chgData name="Elena Long" userId="3151066e-a619-4d94-bc0a-2038df9f18dc" providerId="ADAL" clId="{B5826846-DAC5-45C7-9FE3-CAE55EAFAEF8}" dt="2023-01-14T00:02:33.019" v="1875" actId="1076"/>
          <ac:picMkLst>
            <pc:docMk/>
            <pc:sldMk cId="818256208" sldId="331"/>
            <ac:picMk id="6" creationId="{4BAFBDB2-5144-7A9D-22F8-B2D80BB4AA33}"/>
          </ac:picMkLst>
        </pc:picChg>
      </pc:sldChg>
      <pc:sldChg chg="addSp delSp modSp add mod">
        <pc:chgData name="Elena Long" userId="3151066e-a619-4d94-bc0a-2038df9f18dc" providerId="ADAL" clId="{B5826846-DAC5-45C7-9FE3-CAE55EAFAEF8}" dt="2023-01-14T01:01:03.546" v="2913" actId="1076"/>
        <pc:sldMkLst>
          <pc:docMk/>
          <pc:sldMk cId="844768974" sldId="332"/>
        </pc:sldMkLst>
        <pc:spChg chg="mod">
          <ac:chgData name="Elena Long" userId="3151066e-a619-4d94-bc0a-2038df9f18dc" providerId="ADAL" clId="{B5826846-DAC5-45C7-9FE3-CAE55EAFAEF8}" dt="2023-01-13T23:21:36.340" v="1730" actId="20577"/>
          <ac:spMkLst>
            <pc:docMk/>
            <pc:sldMk cId="844768974" sldId="332"/>
            <ac:spMk id="2" creationId="{C3962241-31C5-7979-1A35-A0EAB385E973}"/>
          </ac:spMkLst>
        </pc:spChg>
        <pc:spChg chg="add mod">
          <ac:chgData name="Elena Long" userId="3151066e-a619-4d94-bc0a-2038df9f18dc" providerId="ADAL" clId="{B5826846-DAC5-45C7-9FE3-CAE55EAFAEF8}" dt="2023-01-14T00:54:30.584" v="2687" actId="58"/>
          <ac:spMkLst>
            <pc:docMk/>
            <pc:sldMk cId="844768974" sldId="332"/>
            <ac:spMk id="3" creationId="{23F57802-2D50-2ABB-835D-27672557219B}"/>
          </ac:spMkLst>
        </pc:spChg>
        <pc:spChg chg="mod">
          <ac:chgData name="Elena Long" userId="3151066e-a619-4d94-bc0a-2038df9f18dc" providerId="ADAL" clId="{B5826846-DAC5-45C7-9FE3-CAE55EAFAEF8}" dt="2023-01-14T00:54:24.802" v="2683" actId="58"/>
          <ac:spMkLst>
            <pc:docMk/>
            <pc:sldMk cId="844768974" sldId="332"/>
            <ac:spMk id="6" creationId="{7A0B42FF-7B6C-C35A-234B-99554C4745AA}"/>
          </ac:spMkLst>
        </pc:spChg>
        <pc:spChg chg="add mod">
          <ac:chgData name="Elena Long" userId="3151066e-a619-4d94-bc0a-2038df9f18dc" providerId="ADAL" clId="{B5826846-DAC5-45C7-9FE3-CAE55EAFAEF8}" dt="2023-01-14T01:01:03.546" v="2913" actId="1076"/>
          <ac:spMkLst>
            <pc:docMk/>
            <pc:sldMk cId="844768974" sldId="332"/>
            <ac:spMk id="8" creationId="{BB7F6FC0-03D8-D050-E368-5C75E5F1DAE0}"/>
          </ac:spMkLst>
        </pc:spChg>
        <pc:spChg chg="del">
          <ac:chgData name="Elena Long" userId="3151066e-a619-4d94-bc0a-2038df9f18dc" providerId="ADAL" clId="{B5826846-DAC5-45C7-9FE3-CAE55EAFAEF8}" dt="2023-01-13T22:42:51.533" v="1366" actId="478"/>
          <ac:spMkLst>
            <pc:docMk/>
            <pc:sldMk cId="844768974" sldId="332"/>
            <ac:spMk id="9" creationId="{AC855903-9DE0-67C0-27C5-B9771486CB94}"/>
          </ac:spMkLst>
        </pc:spChg>
        <pc:picChg chg="del">
          <ac:chgData name="Elena Long" userId="3151066e-a619-4d94-bc0a-2038df9f18dc" providerId="ADAL" clId="{B5826846-DAC5-45C7-9FE3-CAE55EAFAEF8}" dt="2023-01-13T22:42:51.533" v="1366" actId="478"/>
          <ac:picMkLst>
            <pc:docMk/>
            <pc:sldMk cId="844768974" sldId="332"/>
            <ac:picMk id="4" creationId="{287453EB-4EE6-32DA-2998-72A38BFA8633}"/>
          </ac:picMkLst>
        </pc:picChg>
        <pc:picChg chg="add mod">
          <ac:chgData name="Elena Long" userId="3151066e-a619-4d94-bc0a-2038df9f18dc" providerId="ADAL" clId="{B5826846-DAC5-45C7-9FE3-CAE55EAFAEF8}" dt="2023-01-14T01:01:00.272" v="2912" actId="1036"/>
          <ac:picMkLst>
            <pc:docMk/>
            <pc:sldMk cId="844768974" sldId="332"/>
            <ac:picMk id="5" creationId="{4410D4BE-78F9-B3D9-40C4-A41D4A0D5B0E}"/>
          </ac:picMkLst>
        </pc:picChg>
        <pc:picChg chg="add del mod">
          <ac:chgData name="Elena Long" userId="3151066e-a619-4d94-bc0a-2038df9f18dc" providerId="ADAL" clId="{B5826846-DAC5-45C7-9FE3-CAE55EAFAEF8}" dt="2023-01-13T23:22:14.540" v="1737" actId="478"/>
          <ac:picMkLst>
            <pc:docMk/>
            <pc:sldMk cId="844768974" sldId="332"/>
            <ac:picMk id="7" creationId="{5E6E0E12-222A-9C65-61F3-E0F726197482}"/>
          </ac:picMkLst>
        </pc:picChg>
        <pc:picChg chg="del mod">
          <ac:chgData name="Elena Long" userId="3151066e-a619-4d94-bc0a-2038df9f18dc" providerId="ADAL" clId="{B5826846-DAC5-45C7-9FE3-CAE55EAFAEF8}" dt="2023-01-13T23:22:13.198" v="1736" actId="478"/>
          <ac:picMkLst>
            <pc:docMk/>
            <pc:sldMk cId="844768974" sldId="332"/>
            <ac:picMk id="10" creationId="{2E42F0CD-EAF4-17DF-2B87-E17DD499C1E5}"/>
          </ac:picMkLst>
        </pc:picChg>
        <pc:picChg chg="mod">
          <ac:chgData name="Elena Long" userId="3151066e-a619-4d94-bc0a-2038df9f18dc" providerId="ADAL" clId="{B5826846-DAC5-45C7-9FE3-CAE55EAFAEF8}" dt="2023-01-14T01:01:00.272" v="2912" actId="1036"/>
          <ac:picMkLst>
            <pc:docMk/>
            <pc:sldMk cId="844768974" sldId="332"/>
            <ac:picMk id="11" creationId="{853269F1-A6A8-2152-3C5F-7531A3F177F7}"/>
          </ac:picMkLst>
        </pc:picChg>
        <pc:picChg chg="add del mod">
          <ac:chgData name="Elena Long" userId="3151066e-a619-4d94-bc0a-2038df9f18dc" providerId="ADAL" clId="{B5826846-DAC5-45C7-9FE3-CAE55EAFAEF8}" dt="2023-01-14T00:53:00.341" v="2590" actId="478"/>
          <ac:picMkLst>
            <pc:docMk/>
            <pc:sldMk cId="844768974" sldId="332"/>
            <ac:picMk id="13" creationId="{3AD9D7E5-AE2B-AAB7-2E90-3E2DF652F172}"/>
          </ac:picMkLst>
        </pc:picChg>
        <pc:picChg chg="add del mod">
          <ac:chgData name="Elena Long" userId="3151066e-a619-4d94-bc0a-2038df9f18dc" providerId="ADAL" clId="{B5826846-DAC5-45C7-9FE3-CAE55EAFAEF8}" dt="2023-01-14T00:53:00.341" v="2590" actId="478"/>
          <ac:picMkLst>
            <pc:docMk/>
            <pc:sldMk cId="844768974" sldId="332"/>
            <ac:picMk id="15" creationId="{5276BE50-7904-9ACC-837F-372F6CBA9253}"/>
          </ac:picMkLst>
        </pc:picChg>
        <pc:picChg chg="add mod">
          <ac:chgData name="Elena Long" userId="3151066e-a619-4d94-bc0a-2038df9f18dc" providerId="ADAL" clId="{B5826846-DAC5-45C7-9FE3-CAE55EAFAEF8}" dt="2023-01-14T00:53:52.853" v="2609" actId="1038"/>
          <ac:picMkLst>
            <pc:docMk/>
            <pc:sldMk cId="844768974" sldId="332"/>
            <ac:picMk id="17" creationId="{74383B30-3D4D-94CA-BABE-7D0F158D7394}"/>
          </ac:picMkLst>
        </pc:picChg>
        <pc:picChg chg="add mod">
          <ac:chgData name="Elena Long" userId="3151066e-a619-4d94-bc0a-2038df9f18dc" providerId="ADAL" clId="{B5826846-DAC5-45C7-9FE3-CAE55EAFAEF8}" dt="2023-01-14T00:54:09.088" v="2613" actId="14100"/>
          <ac:picMkLst>
            <pc:docMk/>
            <pc:sldMk cId="844768974" sldId="332"/>
            <ac:picMk id="19" creationId="{538E0FD4-D5AC-A56D-FA1F-3C91237446B3}"/>
          </ac:picMkLst>
        </pc:picChg>
        <pc:picChg chg="add mod">
          <ac:chgData name="Elena Long" userId="3151066e-a619-4d94-bc0a-2038df9f18dc" providerId="ADAL" clId="{B5826846-DAC5-45C7-9FE3-CAE55EAFAEF8}" dt="2023-01-14T00:55:19.722" v="2691" actId="1076"/>
          <ac:picMkLst>
            <pc:docMk/>
            <pc:sldMk cId="844768974" sldId="332"/>
            <ac:picMk id="21" creationId="{CC472BCE-E21E-0BA5-A362-0BC4CB7D4FCF}"/>
          </ac:picMkLst>
        </pc:picChg>
        <pc:picChg chg="add mod">
          <ac:chgData name="Elena Long" userId="3151066e-a619-4d94-bc0a-2038df9f18dc" providerId="ADAL" clId="{B5826846-DAC5-45C7-9FE3-CAE55EAFAEF8}" dt="2023-01-14T00:55:36.444" v="2694" actId="1076"/>
          <ac:picMkLst>
            <pc:docMk/>
            <pc:sldMk cId="844768974" sldId="332"/>
            <ac:picMk id="23" creationId="{9DA83581-3643-54D8-7C37-27165F48D7C1}"/>
          </ac:picMkLst>
        </pc:picChg>
        <pc:picChg chg="del">
          <ac:chgData name="Elena Long" userId="3151066e-a619-4d94-bc0a-2038df9f18dc" providerId="ADAL" clId="{B5826846-DAC5-45C7-9FE3-CAE55EAFAEF8}" dt="2023-01-13T22:42:51.533" v="1366" actId="478"/>
          <ac:picMkLst>
            <pc:docMk/>
            <pc:sldMk cId="844768974" sldId="332"/>
            <ac:picMk id="1026" creationId="{D68A882C-5DCB-04C0-C912-77069BF50454}"/>
          </ac:picMkLst>
        </pc:picChg>
      </pc:sldChg>
      <pc:sldChg chg="addSp delSp modSp add mod">
        <pc:chgData name="Elena Long" userId="3151066e-a619-4d94-bc0a-2038df9f18dc" providerId="ADAL" clId="{B5826846-DAC5-45C7-9FE3-CAE55EAFAEF8}" dt="2023-01-14T01:06:58.880" v="3141" actId="1036"/>
        <pc:sldMkLst>
          <pc:docMk/>
          <pc:sldMk cId="3900331154" sldId="333"/>
        </pc:sldMkLst>
        <pc:spChg chg="mod">
          <ac:chgData name="Elena Long" userId="3151066e-a619-4d94-bc0a-2038df9f18dc" providerId="ADAL" clId="{B5826846-DAC5-45C7-9FE3-CAE55EAFAEF8}" dt="2023-01-14T01:06:55.476" v="3117" actId="1076"/>
          <ac:spMkLst>
            <pc:docMk/>
            <pc:sldMk cId="3900331154" sldId="333"/>
            <ac:spMk id="7" creationId="{39411E11-4DE5-64E8-D71D-49F4BA0818D7}"/>
          </ac:spMkLst>
        </pc:spChg>
        <pc:spChg chg="mod">
          <ac:chgData name="Elena Long" userId="3151066e-a619-4d94-bc0a-2038df9f18dc" providerId="ADAL" clId="{B5826846-DAC5-45C7-9FE3-CAE55EAFAEF8}" dt="2023-01-14T01:06:46.746" v="3110" actId="1035"/>
          <ac:spMkLst>
            <pc:docMk/>
            <pc:sldMk cId="3900331154" sldId="333"/>
            <ac:spMk id="9" creationId="{AC855903-9DE0-67C0-27C5-B9771486CB94}"/>
          </ac:spMkLst>
        </pc:spChg>
        <pc:spChg chg="mod">
          <ac:chgData name="Elena Long" userId="3151066e-a619-4d94-bc0a-2038df9f18dc" providerId="ADAL" clId="{B5826846-DAC5-45C7-9FE3-CAE55EAFAEF8}" dt="2023-01-14T01:06:51.275" v="3116" actId="58"/>
          <ac:spMkLst>
            <pc:docMk/>
            <pc:sldMk cId="3900331154" sldId="333"/>
            <ac:spMk id="13" creationId="{4073080F-C0A7-65F0-B16F-F20C0511CEEA}"/>
          </ac:spMkLst>
        </pc:spChg>
        <pc:picChg chg="add del mod">
          <ac:chgData name="Elena Long" userId="3151066e-a619-4d94-bc0a-2038df9f18dc" providerId="ADAL" clId="{B5826846-DAC5-45C7-9FE3-CAE55EAFAEF8}" dt="2023-01-14T01:04:12.109" v="3031" actId="478"/>
          <ac:picMkLst>
            <pc:docMk/>
            <pc:sldMk cId="3900331154" sldId="333"/>
            <ac:picMk id="4" creationId="{09D6601F-D731-81A8-2A41-88B4C4BC8FC3}"/>
          </ac:picMkLst>
        </pc:picChg>
        <pc:picChg chg="add del mod">
          <ac:chgData name="Elena Long" userId="3151066e-a619-4d94-bc0a-2038df9f18dc" providerId="ADAL" clId="{B5826846-DAC5-45C7-9FE3-CAE55EAFAEF8}" dt="2023-01-14T01:04:12.109" v="3031" actId="478"/>
          <ac:picMkLst>
            <pc:docMk/>
            <pc:sldMk cId="3900331154" sldId="333"/>
            <ac:picMk id="6" creationId="{4F1317E7-7B95-E3EE-33B9-E16E074A1E50}"/>
          </ac:picMkLst>
        </pc:picChg>
        <pc:picChg chg="add mod">
          <ac:chgData name="Elena Long" userId="3151066e-a619-4d94-bc0a-2038df9f18dc" providerId="ADAL" clId="{B5826846-DAC5-45C7-9FE3-CAE55EAFAEF8}" dt="2023-01-14T01:06:58.880" v="3141" actId="1036"/>
          <ac:picMkLst>
            <pc:docMk/>
            <pc:sldMk cId="3900331154" sldId="333"/>
            <ac:picMk id="8" creationId="{04D0F284-E5D5-34C3-31A7-E65062DEA908}"/>
          </ac:picMkLst>
        </pc:picChg>
        <pc:picChg chg="mod">
          <ac:chgData name="Elena Long" userId="3151066e-a619-4d94-bc0a-2038df9f18dc" providerId="ADAL" clId="{B5826846-DAC5-45C7-9FE3-CAE55EAFAEF8}" dt="2023-01-14T01:06:58.880" v="3141" actId="1036"/>
          <ac:picMkLst>
            <pc:docMk/>
            <pc:sldMk cId="3900331154" sldId="333"/>
            <ac:picMk id="11" creationId="{853269F1-A6A8-2152-3C5F-7531A3F177F7}"/>
          </ac:picMkLst>
        </pc:picChg>
        <pc:picChg chg="del">
          <ac:chgData name="Elena Long" userId="3151066e-a619-4d94-bc0a-2038df9f18dc" providerId="ADAL" clId="{B5826846-DAC5-45C7-9FE3-CAE55EAFAEF8}" dt="2023-01-13T23:27:27.594" v="1819" actId="478"/>
          <ac:picMkLst>
            <pc:docMk/>
            <pc:sldMk cId="3900331154" sldId="333"/>
            <ac:picMk id="12" creationId="{EBFE0720-98A6-81FE-7B10-3F016476FEBF}"/>
          </ac:picMkLst>
        </pc:picChg>
        <pc:picChg chg="add mod">
          <ac:chgData name="Elena Long" userId="3151066e-a619-4d94-bc0a-2038df9f18dc" providerId="ADAL" clId="{B5826846-DAC5-45C7-9FE3-CAE55EAFAEF8}" dt="2023-01-14T01:05:07.511" v="3035" actId="1076"/>
          <ac:picMkLst>
            <pc:docMk/>
            <pc:sldMk cId="3900331154" sldId="333"/>
            <ac:picMk id="14" creationId="{E92CBE62-C6DB-5FE1-9288-701766288B45}"/>
          </ac:picMkLst>
        </pc:picChg>
        <pc:picChg chg="del">
          <ac:chgData name="Elena Long" userId="3151066e-a619-4d94-bc0a-2038df9f18dc" providerId="ADAL" clId="{B5826846-DAC5-45C7-9FE3-CAE55EAFAEF8}" dt="2023-01-13T23:27:29.064" v="1820" actId="478"/>
          <ac:picMkLst>
            <pc:docMk/>
            <pc:sldMk cId="3900331154" sldId="333"/>
            <ac:picMk id="15" creationId="{50042E3C-8C48-2A8C-B2F5-E9183D537A39}"/>
          </ac:picMkLst>
        </pc:picChg>
        <pc:picChg chg="del">
          <ac:chgData name="Elena Long" userId="3151066e-a619-4d94-bc0a-2038df9f18dc" providerId="ADAL" clId="{B5826846-DAC5-45C7-9FE3-CAE55EAFAEF8}" dt="2023-01-13T23:28:04.082" v="1827" actId="478"/>
          <ac:picMkLst>
            <pc:docMk/>
            <pc:sldMk cId="3900331154" sldId="333"/>
            <ac:picMk id="16" creationId="{136A66FE-5470-D658-DAB6-8409A20A876C}"/>
          </ac:picMkLst>
        </pc:picChg>
        <pc:picChg chg="add mod">
          <ac:chgData name="Elena Long" userId="3151066e-a619-4d94-bc0a-2038df9f18dc" providerId="ADAL" clId="{B5826846-DAC5-45C7-9FE3-CAE55EAFAEF8}" dt="2023-01-14T01:05:39.404" v="3063" actId="14100"/>
          <ac:picMkLst>
            <pc:docMk/>
            <pc:sldMk cId="3900331154" sldId="333"/>
            <ac:picMk id="18" creationId="{55F020A0-34C4-4C7C-24CA-ECE931E79BE0}"/>
          </ac:picMkLst>
        </pc:picChg>
        <pc:picChg chg="add mod">
          <ac:chgData name="Elena Long" userId="3151066e-a619-4d94-bc0a-2038df9f18dc" providerId="ADAL" clId="{B5826846-DAC5-45C7-9FE3-CAE55EAFAEF8}" dt="2023-01-14T01:06:24.765" v="3094" actId="1076"/>
          <ac:picMkLst>
            <pc:docMk/>
            <pc:sldMk cId="3900331154" sldId="333"/>
            <ac:picMk id="20" creationId="{0BAEF04B-E400-50F6-8D6E-C77F52C491A5}"/>
          </ac:picMkLst>
        </pc:picChg>
        <pc:picChg chg="add mod">
          <ac:chgData name="Elena Long" userId="3151066e-a619-4d94-bc0a-2038df9f18dc" providerId="ADAL" clId="{B5826846-DAC5-45C7-9FE3-CAE55EAFAEF8}" dt="2023-01-14T01:06:40.529" v="3097" actId="1076"/>
          <ac:picMkLst>
            <pc:docMk/>
            <pc:sldMk cId="3900331154" sldId="333"/>
            <ac:picMk id="22" creationId="{51B205A9-DD27-A382-98D0-32F1E3F011A9}"/>
          </ac:picMkLst>
        </pc:picChg>
      </pc:sldChg>
      <pc:sldChg chg="addSp delSp modSp add mod">
        <pc:chgData name="Elena Long" userId="3151066e-a619-4d94-bc0a-2038df9f18dc" providerId="ADAL" clId="{B5826846-DAC5-45C7-9FE3-CAE55EAFAEF8}" dt="2023-01-14T01:13:58.499" v="3215" actId="1035"/>
        <pc:sldMkLst>
          <pc:docMk/>
          <pc:sldMk cId="1476252767" sldId="334"/>
        </pc:sldMkLst>
        <pc:spChg chg="mod">
          <ac:chgData name="Elena Long" userId="3151066e-a619-4d94-bc0a-2038df9f18dc" providerId="ADAL" clId="{B5826846-DAC5-45C7-9FE3-CAE55EAFAEF8}" dt="2023-01-14T01:08:56.505" v="3149" actId="1076"/>
          <ac:spMkLst>
            <pc:docMk/>
            <pc:sldMk cId="1476252767" sldId="334"/>
            <ac:spMk id="7" creationId="{39411E11-4DE5-64E8-D71D-49F4BA0818D7}"/>
          </ac:spMkLst>
        </pc:spChg>
        <pc:spChg chg="mod">
          <ac:chgData name="Elena Long" userId="3151066e-a619-4d94-bc0a-2038df9f18dc" providerId="ADAL" clId="{B5826846-DAC5-45C7-9FE3-CAE55EAFAEF8}" dt="2023-01-14T01:13:51.906" v="3202" actId="20577"/>
          <ac:spMkLst>
            <pc:docMk/>
            <pc:sldMk cId="1476252767" sldId="334"/>
            <ac:spMk id="9" creationId="{AC855903-9DE0-67C0-27C5-B9771486CB94}"/>
          </ac:spMkLst>
        </pc:spChg>
        <pc:spChg chg="mod">
          <ac:chgData name="Elena Long" userId="3151066e-a619-4d94-bc0a-2038df9f18dc" providerId="ADAL" clId="{B5826846-DAC5-45C7-9FE3-CAE55EAFAEF8}" dt="2023-01-14T01:13:58.499" v="3215" actId="1035"/>
          <ac:spMkLst>
            <pc:docMk/>
            <pc:sldMk cId="1476252767" sldId="334"/>
            <ac:spMk id="13" creationId="{4073080F-C0A7-65F0-B16F-F20C0511CEEA}"/>
          </ac:spMkLst>
        </pc:spChg>
        <pc:spChg chg="add del mod">
          <ac:chgData name="Elena Long" userId="3151066e-a619-4d94-bc0a-2038df9f18dc" providerId="ADAL" clId="{B5826846-DAC5-45C7-9FE3-CAE55EAFAEF8}" dt="2023-01-14T01:09:32.533" v="3157" actId="478"/>
          <ac:spMkLst>
            <pc:docMk/>
            <pc:sldMk cId="1476252767" sldId="334"/>
            <ac:spMk id="16" creationId="{C1B503A6-882B-7852-6649-C2B677BCC97D}"/>
          </ac:spMkLst>
        </pc:spChg>
        <pc:picChg chg="del">
          <ac:chgData name="Elena Long" userId="3151066e-a619-4d94-bc0a-2038df9f18dc" providerId="ADAL" clId="{B5826846-DAC5-45C7-9FE3-CAE55EAFAEF8}" dt="2023-01-13T23:28:36.998" v="1836" actId="478"/>
          <ac:picMkLst>
            <pc:docMk/>
            <pc:sldMk cId="1476252767" sldId="334"/>
            <ac:picMk id="4" creationId="{09D6601F-D731-81A8-2A41-88B4C4BC8FC3}"/>
          </ac:picMkLst>
        </pc:picChg>
        <pc:picChg chg="add del mod">
          <ac:chgData name="Elena Long" userId="3151066e-a619-4d94-bc0a-2038df9f18dc" providerId="ADAL" clId="{B5826846-DAC5-45C7-9FE3-CAE55EAFAEF8}" dt="2023-01-14T01:04:22.246" v="3032" actId="478"/>
          <ac:picMkLst>
            <pc:docMk/>
            <pc:sldMk cId="1476252767" sldId="334"/>
            <ac:picMk id="5" creationId="{BF901FF4-EB31-3929-EABC-4F9134AD11A1}"/>
          </ac:picMkLst>
        </pc:picChg>
        <pc:picChg chg="del">
          <ac:chgData name="Elena Long" userId="3151066e-a619-4d94-bc0a-2038df9f18dc" providerId="ADAL" clId="{B5826846-DAC5-45C7-9FE3-CAE55EAFAEF8}" dt="2023-01-13T23:28:35.809" v="1835" actId="478"/>
          <ac:picMkLst>
            <pc:docMk/>
            <pc:sldMk cId="1476252767" sldId="334"/>
            <ac:picMk id="6" creationId="{4F1317E7-7B95-E3EE-33B9-E16E074A1E50}"/>
          </ac:picMkLst>
        </pc:picChg>
        <pc:picChg chg="del">
          <ac:chgData name="Elena Long" userId="3151066e-a619-4d94-bc0a-2038df9f18dc" providerId="ADAL" clId="{B5826846-DAC5-45C7-9FE3-CAE55EAFAEF8}" dt="2023-01-13T23:30:12.199" v="1845" actId="478"/>
          <ac:picMkLst>
            <pc:docMk/>
            <pc:sldMk cId="1476252767" sldId="334"/>
            <ac:picMk id="8" creationId="{04D0F284-E5D5-34C3-31A7-E65062DEA908}"/>
          </ac:picMkLst>
        </pc:picChg>
        <pc:picChg chg="del">
          <ac:chgData name="Elena Long" userId="3151066e-a619-4d94-bc0a-2038df9f18dc" providerId="ADAL" clId="{B5826846-DAC5-45C7-9FE3-CAE55EAFAEF8}" dt="2023-01-13T23:30:12.199" v="1845" actId="478"/>
          <ac:picMkLst>
            <pc:docMk/>
            <pc:sldMk cId="1476252767" sldId="334"/>
            <ac:picMk id="11" creationId="{853269F1-A6A8-2152-3C5F-7531A3F177F7}"/>
          </ac:picMkLst>
        </pc:picChg>
        <pc:picChg chg="add del mod">
          <ac:chgData name="Elena Long" userId="3151066e-a619-4d94-bc0a-2038df9f18dc" providerId="ADAL" clId="{B5826846-DAC5-45C7-9FE3-CAE55EAFAEF8}" dt="2023-01-14T01:04:22.246" v="3032" actId="478"/>
          <ac:picMkLst>
            <pc:docMk/>
            <pc:sldMk cId="1476252767" sldId="334"/>
            <ac:picMk id="12" creationId="{676B8D58-E581-1AEC-BB85-9CD01BAD0D92}"/>
          </ac:picMkLst>
        </pc:picChg>
        <pc:picChg chg="add del mod">
          <ac:chgData name="Elena Long" userId="3151066e-a619-4d94-bc0a-2038df9f18dc" providerId="ADAL" clId="{B5826846-DAC5-45C7-9FE3-CAE55EAFAEF8}" dt="2023-01-14T01:04:22.246" v="3032" actId="478"/>
          <ac:picMkLst>
            <pc:docMk/>
            <pc:sldMk cId="1476252767" sldId="334"/>
            <ac:picMk id="15" creationId="{F4825FC3-6486-24B0-78F5-9D0ABE0E43E9}"/>
          </ac:picMkLst>
        </pc:picChg>
        <pc:picChg chg="add mod">
          <ac:chgData name="Elena Long" userId="3151066e-a619-4d94-bc0a-2038df9f18dc" providerId="ADAL" clId="{B5826846-DAC5-45C7-9FE3-CAE55EAFAEF8}" dt="2023-01-14T01:08:02.176" v="3145" actId="14100"/>
          <ac:picMkLst>
            <pc:docMk/>
            <pc:sldMk cId="1476252767" sldId="334"/>
            <ac:picMk id="18" creationId="{48A3BC3C-6AB9-123B-2B7E-D42FE3418DF2}"/>
          </ac:picMkLst>
        </pc:picChg>
        <pc:picChg chg="add mod">
          <ac:chgData name="Elena Long" userId="3151066e-a619-4d94-bc0a-2038df9f18dc" providerId="ADAL" clId="{B5826846-DAC5-45C7-9FE3-CAE55EAFAEF8}" dt="2023-01-14T01:08:21.283" v="3148" actId="1076"/>
          <ac:picMkLst>
            <pc:docMk/>
            <pc:sldMk cId="1476252767" sldId="334"/>
            <ac:picMk id="20" creationId="{9994A2FD-C5E9-57C6-D1F6-6987B5337EFB}"/>
          </ac:picMkLst>
        </pc:picChg>
        <pc:picChg chg="add mod">
          <ac:chgData name="Elena Long" userId="3151066e-a619-4d94-bc0a-2038df9f18dc" providerId="ADAL" clId="{B5826846-DAC5-45C7-9FE3-CAE55EAFAEF8}" dt="2023-01-14T01:09:07.867" v="3152" actId="1076"/>
          <ac:picMkLst>
            <pc:docMk/>
            <pc:sldMk cId="1476252767" sldId="334"/>
            <ac:picMk id="22" creationId="{F8FD93D6-028E-32F2-A494-4C849C33B170}"/>
          </ac:picMkLst>
        </pc:picChg>
        <pc:picChg chg="add mod">
          <ac:chgData name="Elena Long" userId="3151066e-a619-4d94-bc0a-2038df9f18dc" providerId="ADAL" clId="{B5826846-DAC5-45C7-9FE3-CAE55EAFAEF8}" dt="2023-01-14T01:09:25.169" v="3155" actId="1076"/>
          <ac:picMkLst>
            <pc:docMk/>
            <pc:sldMk cId="1476252767" sldId="334"/>
            <ac:picMk id="24" creationId="{F5EA5C32-A63D-58AB-C28E-D0BB6A9FB1C9}"/>
          </ac:picMkLst>
        </pc:picChg>
      </pc:sldChg>
      <pc:sldChg chg="addSp modSp new mod">
        <pc:chgData name="Elena Long" userId="3151066e-a619-4d94-bc0a-2038df9f18dc" providerId="ADAL" clId="{B5826846-DAC5-45C7-9FE3-CAE55EAFAEF8}" dt="2023-01-14T00:09:03.900" v="2197" actId="1076"/>
        <pc:sldMkLst>
          <pc:docMk/>
          <pc:sldMk cId="4121416189" sldId="335"/>
        </pc:sldMkLst>
        <pc:spChg chg="mod">
          <ac:chgData name="Elena Long" userId="3151066e-a619-4d94-bc0a-2038df9f18dc" providerId="ADAL" clId="{B5826846-DAC5-45C7-9FE3-CAE55EAFAEF8}" dt="2023-01-14T00:06:23.383" v="2054" actId="20577"/>
          <ac:spMkLst>
            <pc:docMk/>
            <pc:sldMk cId="4121416189" sldId="335"/>
            <ac:spMk id="2" creationId="{1EF36E2D-B803-A906-282C-CB369E525B52}"/>
          </ac:spMkLst>
        </pc:spChg>
        <pc:spChg chg="mod">
          <ac:chgData name="Elena Long" userId="3151066e-a619-4d94-bc0a-2038df9f18dc" providerId="ADAL" clId="{B5826846-DAC5-45C7-9FE3-CAE55EAFAEF8}" dt="2023-01-14T00:08:49.406" v="2192" actId="15"/>
          <ac:spMkLst>
            <pc:docMk/>
            <pc:sldMk cId="4121416189" sldId="335"/>
            <ac:spMk id="3" creationId="{8C2A192C-25AA-05E3-FC6D-17DACE94B6C3}"/>
          </ac:spMkLst>
        </pc:spChg>
        <pc:picChg chg="add mod">
          <ac:chgData name="Elena Long" userId="3151066e-a619-4d94-bc0a-2038df9f18dc" providerId="ADAL" clId="{B5826846-DAC5-45C7-9FE3-CAE55EAFAEF8}" dt="2023-01-14T00:08:57.199" v="2194" actId="1076"/>
          <ac:picMkLst>
            <pc:docMk/>
            <pc:sldMk cId="4121416189" sldId="335"/>
            <ac:picMk id="5" creationId="{ADD0E13D-23C7-7A8E-B7D9-E33336A2EEA5}"/>
          </ac:picMkLst>
        </pc:picChg>
        <pc:picChg chg="add mod">
          <ac:chgData name="Elena Long" userId="3151066e-a619-4d94-bc0a-2038df9f18dc" providerId="ADAL" clId="{B5826846-DAC5-45C7-9FE3-CAE55EAFAEF8}" dt="2023-01-14T00:09:03.900" v="2197" actId="1076"/>
          <ac:picMkLst>
            <pc:docMk/>
            <pc:sldMk cId="4121416189" sldId="335"/>
            <ac:picMk id="7" creationId="{A30E1779-BCB7-8886-1B59-A548A61082C6}"/>
          </ac:picMkLst>
        </pc:picChg>
      </pc:sldChg>
      <pc:sldChg chg="addSp modSp new mod">
        <pc:chgData name="Elena Long" userId="3151066e-a619-4d94-bc0a-2038df9f18dc" providerId="ADAL" clId="{B5826846-DAC5-45C7-9FE3-CAE55EAFAEF8}" dt="2023-01-14T00:20:16.619" v="2356"/>
        <pc:sldMkLst>
          <pc:docMk/>
          <pc:sldMk cId="2568377239" sldId="336"/>
        </pc:sldMkLst>
        <pc:spChg chg="mod">
          <ac:chgData name="Elena Long" userId="3151066e-a619-4d94-bc0a-2038df9f18dc" providerId="ADAL" clId="{B5826846-DAC5-45C7-9FE3-CAE55EAFAEF8}" dt="2023-01-14T00:12:44.189" v="2285" actId="20577"/>
          <ac:spMkLst>
            <pc:docMk/>
            <pc:sldMk cId="2568377239" sldId="336"/>
            <ac:spMk id="2" creationId="{1911B421-D105-B728-3663-686E9D4E91F7}"/>
          </ac:spMkLst>
        </pc:spChg>
        <pc:spChg chg="mod">
          <ac:chgData name="Elena Long" userId="3151066e-a619-4d94-bc0a-2038df9f18dc" providerId="ADAL" clId="{B5826846-DAC5-45C7-9FE3-CAE55EAFAEF8}" dt="2023-01-14T00:20:16.619" v="2356"/>
          <ac:spMkLst>
            <pc:docMk/>
            <pc:sldMk cId="2568377239" sldId="336"/>
            <ac:spMk id="3" creationId="{4720DB6B-719D-A7BC-A9CC-A3E7DE47575C}"/>
          </ac:spMkLst>
        </pc:spChg>
        <pc:spChg chg="add mod">
          <ac:chgData name="Elena Long" userId="3151066e-a619-4d94-bc0a-2038df9f18dc" providerId="ADAL" clId="{B5826846-DAC5-45C7-9FE3-CAE55EAFAEF8}" dt="2023-01-14T00:17:04.165" v="2338" actId="1076"/>
          <ac:spMkLst>
            <pc:docMk/>
            <pc:sldMk cId="2568377239" sldId="336"/>
            <ac:spMk id="8" creationId="{E6D6DA35-006B-1CB0-2469-36B48F9B1B25}"/>
          </ac:spMkLst>
        </pc:spChg>
        <pc:picChg chg="add mod">
          <ac:chgData name="Elena Long" userId="3151066e-a619-4d94-bc0a-2038df9f18dc" providerId="ADAL" clId="{B5826846-DAC5-45C7-9FE3-CAE55EAFAEF8}" dt="2023-01-14T00:16:59.907" v="2337" actId="14100"/>
          <ac:picMkLst>
            <pc:docMk/>
            <pc:sldMk cId="2568377239" sldId="336"/>
            <ac:picMk id="5" creationId="{D13D36BE-4AB5-5A09-F32A-6FE57E21C6A3}"/>
          </ac:picMkLst>
        </pc:picChg>
        <pc:cxnChg chg="add mod">
          <ac:chgData name="Elena Long" userId="3151066e-a619-4d94-bc0a-2038df9f18dc" providerId="ADAL" clId="{B5826846-DAC5-45C7-9FE3-CAE55EAFAEF8}" dt="2023-01-14T00:17:04.165" v="2338" actId="1076"/>
          <ac:cxnSpMkLst>
            <pc:docMk/>
            <pc:sldMk cId="2568377239" sldId="336"/>
            <ac:cxnSpMk id="7" creationId="{0942380F-E624-EE14-261F-75958916EACE}"/>
          </ac:cxnSpMkLst>
        </pc:cxnChg>
      </pc:sldChg>
      <pc:sldChg chg="addSp delSp modSp add mod">
        <pc:chgData name="Elena Long" userId="3151066e-a619-4d94-bc0a-2038df9f18dc" providerId="ADAL" clId="{B5826846-DAC5-45C7-9FE3-CAE55EAFAEF8}" dt="2023-01-14T00:20:11.790" v="2355"/>
        <pc:sldMkLst>
          <pc:docMk/>
          <pc:sldMk cId="2049159940" sldId="337"/>
        </pc:sldMkLst>
        <pc:spChg chg="mod">
          <ac:chgData name="Elena Long" userId="3151066e-a619-4d94-bc0a-2038df9f18dc" providerId="ADAL" clId="{B5826846-DAC5-45C7-9FE3-CAE55EAFAEF8}" dt="2023-01-14T00:13:42.360" v="2322" actId="20577"/>
          <ac:spMkLst>
            <pc:docMk/>
            <pc:sldMk cId="2049159940" sldId="337"/>
            <ac:spMk id="2" creationId="{1911B421-D105-B728-3663-686E9D4E91F7}"/>
          </ac:spMkLst>
        </pc:spChg>
        <pc:spChg chg="mod">
          <ac:chgData name="Elena Long" userId="3151066e-a619-4d94-bc0a-2038df9f18dc" providerId="ADAL" clId="{B5826846-DAC5-45C7-9FE3-CAE55EAFAEF8}" dt="2023-01-14T00:20:11.790" v="2355"/>
          <ac:spMkLst>
            <pc:docMk/>
            <pc:sldMk cId="2049159940" sldId="337"/>
            <ac:spMk id="3" creationId="{4720DB6B-719D-A7BC-A9CC-A3E7DE47575C}"/>
          </ac:spMkLst>
        </pc:spChg>
        <pc:spChg chg="mod">
          <ac:chgData name="Elena Long" userId="3151066e-a619-4d94-bc0a-2038df9f18dc" providerId="ADAL" clId="{B5826846-DAC5-45C7-9FE3-CAE55EAFAEF8}" dt="2023-01-14T00:17:12.091" v="2340" actId="1076"/>
          <ac:spMkLst>
            <pc:docMk/>
            <pc:sldMk cId="2049159940" sldId="337"/>
            <ac:spMk id="8" creationId="{E6D6DA35-006B-1CB0-2469-36B48F9B1B25}"/>
          </ac:spMkLst>
        </pc:spChg>
        <pc:picChg chg="del">
          <ac:chgData name="Elena Long" userId="3151066e-a619-4d94-bc0a-2038df9f18dc" providerId="ADAL" clId="{B5826846-DAC5-45C7-9FE3-CAE55EAFAEF8}" dt="2023-01-14T00:14:46.262" v="2325" actId="478"/>
          <ac:picMkLst>
            <pc:docMk/>
            <pc:sldMk cId="2049159940" sldId="337"/>
            <ac:picMk id="5" creationId="{D13D36BE-4AB5-5A09-F32A-6FE57E21C6A3}"/>
          </ac:picMkLst>
        </pc:picChg>
        <pc:picChg chg="add mod ord">
          <ac:chgData name="Elena Long" userId="3151066e-a619-4d94-bc0a-2038df9f18dc" providerId="ADAL" clId="{B5826846-DAC5-45C7-9FE3-CAE55EAFAEF8}" dt="2023-01-14T00:17:08.154" v="2339" actId="14100"/>
          <ac:picMkLst>
            <pc:docMk/>
            <pc:sldMk cId="2049159940" sldId="337"/>
            <ac:picMk id="6" creationId="{09A18697-4A0B-401A-4550-88EABFE9092E}"/>
          </ac:picMkLst>
        </pc:picChg>
        <pc:cxnChg chg="mod">
          <ac:chgData name="Elena Long" userId="3151066e-a619-4d94-bc0a-2038df9f18dc" providerId="ADAL" clId="{B5826846-DAC5-45C7-9FE3-CAE55EAFAEF8}" dt="2023-01-14T00:17:12.091" v="2340" actId="1076"/>
          <ac:cxnSpMkLst>
            <pc:docMk/>
            <pc:sldMk cId="2049159940" sldId="337"/>
            <ac:cxnSpMk id="7" creationId="{0942380F-E624-EE14-261F-75958916EACE}"/>
          </ac:cxnSpMkLst>
        </pc:cxnChg>
      </pc:sldChg>
      <pc:sldChg chg="addSp delSp modSp add mod">
        <pc:chgData name="Elena Long" userId="3151066e-a619-4d94-bc0a-2038df9f18dc" providerId="ADAL" clId="{B5826846-DAC5-45C7-9FE3-CAE55EAFAEF8}" dt="2023-01-14T00:20:07.142" v="2354"/>
        <pc:sldMkLst>
          <pc:docMk/>
          <pc:sldMk cId="3340080094" sldId="338"/>
        </pc:sldMkLst>
        <pc:spChg chg="mod">
          <ac:chgData name="Elena Long" userId="3151066e-a619-4d94-bc0a-2038df9f18dc" providerId="ADAL" clId="{B5826846-DAC5-45C7-9FE3-CAE55EAFAEF8}" dt="2023-01-14T00:15:18.135" v="2330" actId="20577"/>
          <ac:spMkLst>
            <pc:docMk/>
            <pc:sldMk cId="3340080094" sldId="338"/>
            <ac:spMk id="2" creationId="{1911B421-D105-B728-3663-686E9D4E91F7}"/>
          </ac:spMkLst>
        </pc:spChg>
        <pc:spChg chg="mod ord">
          <ac:chgData name="Elena Long" userId="3151066e-a619-4d94-bc0a-2038df9f18dc" providerId="ADAL" clId="{B5826846-DAC5-45C7-9FE3-CAE55EAFAEF8}" dt="2023-01-14T00:20:07.142" v="2354"/>
          <ac:spMkLst>
            <pc:docMk/>
            <pc:sldMk cId="3340080094" sldId="338"/>
            <ac:spMk id="3" creationId="{4720DB6B-719D-A7BC-A9CC-A3E7DE47575C}"/>
          </ac:spMkLst>
        </pc:spChg>
        <pc:picChg chg="add mod ord">
          <ac:chgData name="Elena Long" userId="3151066e-a619-4d94-bc0a-2038df9f18dc" providerId="ADAL" clId="{B5826846-DAC5-45C7-9FE3-CAE55EAFAEF8}" dt="2023-01-14T00:16:53.085" v="2336" actId="167"/>
          <ac:picMkLst>
            <pc:docMk/>
            <pc:sldMk cId="3340080094" sldId="338"/>
            <ac:picMk id="5" creationId="{6830051B-E2FE-B2E7-47A8-186879E25481}"/>
          </ac:picMkLst>
        </pc:picChg>
        <pc:picChg chg="del">
          <ac:chgData name="Elena Long" userId="3151066e-a619-4d94-bc0a-2038df9f18dc" providerId="ADAL" clId="{B5826846-DAC5-45C7-9FE3-CAE55EAFAEF8}" dt="2023-01-14T00:16:42.868" v="2333" actId="478"/>
          <ac:picMkLst>
            <pc:docMk/>
            <pc:sldMk cId="3340080094" sldId="338"/>
            <ac:picMk id="6" creationId="{09A18697-4A0B-401A-4550-88EABFE9092E}"/>
          </ac:picMkLst>
        </pc:picChg>
      </pc:sldChg>
      <pc:sldChg chg="addSp delSp modSp add mod">
        <pc:chgData name="Elena Long" userId="3151066e-a619-4d94-bc0a-2038df9f18dc" providerId="ADAL" clId="{B5826846-DAC5-45C7-9FE3-CAE55EAFAEF8}" dt="2023-01-14T00:20:39.885" v="2362" actId="20577"/>
        <pc:sldMkLst>
          <pc:docMk/>
          <pc:sldMk cId="3908750649" sldId="339"/>
        </pc:sldMkLst>
        <pc:spChg chg="mod">
          <ac:chgData name="Elena Long" userId="3151066e-a619-4d94-bc0a-2038df9f18dc" providerId="ADAL" clId="{B5826846-DAC5-45C7-9FE3-CAE55EAFAEF8}" dt="2023-01-14T00:19:20.557" v="2345" actId="20577"/>
          <ac:spMkLst>
            <pc:docMk/>
            <pc:sldMk cId="3908750649" sldId="339"/>
            <ac:spMk id="2" creationId="{1911B421-D105-B728-3663-686E9D4E91F7}"/>
          </ac:spMkLst>
        </pc:spChg>
        <pc:spChg chg="mod">
          <ac:chgData name="Elena Long" userId="3151066e-a619-4d94-bc0a-2038df9f18dc" providerId="ADAL" clId="{B5826846-DAC5-45C7-9FE3-CAE55EAFAEF8}" dt="2023-01-14T00:20:39.885" v="2362" actId="20577"/>
          <ac:spMkLst>
            <pc:docMk/>
            <pc:sldMk cId="3908750649" sldId="339"/>
            <ac:spMk id="3" creationId="{4720DB6B-719D-A7BC-A9CC-A3E7DE47575C}"/>
          </ac:spMkLst>
        </pc:spChg>
        <pc:picChg chg="del">
          <ac:chgData name="Elena Long" userId="3151066e-a619-4d94-bc0a-2038df9f18dc" providerId="ADAL" clId="{B5826846-DAC5-45C7-9FE3-CAE55EAFAEF8}" dt="2023-01-14T00:19:28.438" v="2346" actId="478"/>
          <ac:picMkLst>
            <pc:docMk/>
            <pc:sldMk cId="3908750649" sldId="339"/>
            <ac:picMk id="5" creationId="{6830051B-E2FE-B2E7-47A8-186879E25481}"/>
          </ac:picMkLst>
        </pc:picChg>
        <pc:picChg chg="add mod ord">
          <ac:chgData name="Elena Long" userId="3151066e-a619-4d94-bc0a-2038df9f18dc" providerId="ADAL" clId="{B5826846-DAC5-45C7-9FE3-CAE55EAFAEF8}" dt="2023-01-14T00:19:45.490" v="2351" actId="1076"/>
          <ac:picMkLst>
            <pc:docMk/>
            <pc:sldMk cId="3908750649" sldId="339"/>
            <ac:picMk id="6" creationId="{2A521739-4C4B-174B-F65E-709E71A9259D}"/>
          </ac:picMkLst>
        </pc:picChg>
      </pc:sldChg>
      <pc:sldChg chg="addSp delSp modSp add mod">
        <pc:chgData name="Elena Long" userId="3151066e-a619-4d94-bc0a-2038df9f18dc" providerId="ADAL" clId="{B5826846-DAC5-45C7-9FE3-CAE55EAFAEF8}" dt="2023-01-14T00:21:29.301" v="2370" actId="22"/>
        <pc:sldMkLst>
          <pc:docMk/>
          <pc:sldMk cId="75684253" sldId="340"/>
        </pc:sldMkLst>
        <pc:spChg chg="mod">
          <ac:chgData name="Elena Long" userId="3151066e-a619-4d94-bc0a-2038df9f18dc" providerId="ADAL" clId="{B5826846-DAC5-45C7-9FE3-CAE55EAFAEF8}" dt="2023-01-14T00:20:32.333" v="2360" actId="20577"/>
          <ac:spMkLst>
            <pc:docMk/>
            <pc:sldMk cId="75684253" sldId="340"/>
            <ac:spMk id="2" creationId="{1911B421-D105-B728-3663-686E9D4E91F7}"/>
          </ac:spMkLst>
        </pc:spChg>
        <pc:spChg chg="mod">
          <ac:chgData name="Elena Long" userId="3151066e-a619-4d94-bc0a-2038df9f18dc" providerId="ADAL" clId="{B5826846-DAC5-45C7-9FE3-CAE55EAFAEF8}" dt="2023-01-14T00:21:23.783" v="2368" actId="20577"/>
          <ac:spMkLst>
            <pc:docMk/>
            <pc:sldMk cId="75684253" sldId="340"/>
            <ac:spMk id="3" creationId="{4720DB6B-719D-A7BC-A9CC-A3E7DE47575C}"/>
          </ac:spMkLst>
        </pc:spChg>
        <pc:picChg chg="add mod ord">
          <ac:chgData name="Elena Long" userId="3151066e-a619-4d94-bc0a-2038df9f18dc" providerId="ADAL" clId="{B5826846-DAC5-45C7-9FE3-CAE55EAFAEF8}" dt="2023-01-14T00:21:16.139" v="2366" actId="167"/>
          <ac:picMkLst>
            <pc:docMk/>
            <pc:sldMk cId="75684253" sldId="340"/>
            <ac:picMk id="5" creationId="{A9256337-11D0-B949-0E5F-121F8EED5478}"/>
          </ac:picMkLst>
        </pc:picChg>
        <pc:picChg chg="del">
          <ac:chgData name="Elena Long" userId="3151066e-a619-4d94-bc0a-2038df9f18dc" providerId="ADAL" clId="{B5826846-DAC5-45C7-9FE3-CAE55EAFAEF8}" dt="2023-01-14T00:20:30.240" v="2358" actId="478"/>
          <ac:picMkLst>
            <pc:docMk/>
            <pc:sldMk cId="75684253" sldId="340"/>
            <ac:picMk id="6" creationId="{2A521739-4C4B-174B-F65E-709E71A9259D}"/>
          </ac:picMkLst>
        </pc:picChg>
        <pc:picChg chg="add del">
          <ac:chgData name="Elena Long" userId="3151066e-a619-4d94-bc0a-2038df9f18dc" providerId="ADAL" clId="{B5826846-DAC5-45C7-9FE3-CAE55EAFAEF8}" dt="2023-01-14T00:21:29.301" v="2370" actId="22"/>
          <ac:picMkLst>
            <pc:docMk/>
            <pc:sldMk cId="75684253" sldId="340"/>
            <ac:picMk id="10" creationId="{3FF1B71C-4529-B8B0-6E36-18A394460EEE}"/>
          </ac:picMkLst>
        </pc:picChg>
      </pc:sldChg>
      <pc:sldChg chg="addSp delSp modSp add mod">
        <pc:chgData name="Elena Long" userId="3151066e-a619-4d94-bc0a-2038df9f18dc" providerId="ADAL" clId="{B5826846-DAC5-45C7-9FE3-CAE55EAFAEF8}" dt="2023-01-14T00:22:42.157" v="2377" actId="167"/>
        <pc:sldMkLst>
          <pc:docMk/>
          <pc:sldMk cId="3997586469" sldId="341"/>
        </pc:sldMkLst>
        <pc:spChg chg="mod">
          <ac:chgData name="Elena Long" userId="3151066e-a619-4d94-bc0a-2038df9f18dc" providerId="ADAL" clId="{B5826846-DAC5-45C7-9FE3-CAE55EAFAEF8}" dt="2023-01-14T00:21:37.717" v="2372" actId="20577"/>
          <ac:spMkLst>
            <pc:docMk/>
            <pc:sldMk cId="3997586469" sldId="341"/>
            <ac:spMk id="2" creationId="{1911B421-D105-B728-3663-686E9D4E91F7}"/>
          </ac:spMkLst>
        </pc:spChg>
        <pc:picChg chg="del">
          <ac:chgData name="Elena Long" userId="3151066e-a619-4d94-bc0a-2038df9f18dc" providerId="ADAL" clId="{B5826846-DAC5-45C7-9FE3-CAE55EAFAEF8}" dt="2023-01-14T00:22:35.136" v="2373" actId="478"/>
          <ac:picMkLst>
            <pc:docMk/>
            <pc:sldMk cId="3997586469" sldId="341"/>
            <ac:picMk id="5" creationId="{A9256337-11D0-B949-0E5F-121F8EED5478}"/>
          </ac:picMkLst>
        </pc:picChg>
        <pc:picChg chg="add mod ord">
          <ac:chgData name="Elena Long" userId="3151066e-a619-4d94-bc0a-2038df9f18dc" providerId="ADAL" clId="{B5826846-DAC5-45C7-9FE3-CAE55EAFAEF8}" dt="2023-01-14T00:22:42.157" v="2377" actId="167"/>
          <ac:picMkLst>
            <pc:docMk/>
            <pc:sldMk cId="3997586469" sldId="341"/>
            <ac:picMk id="6" creationId="{7E260E1F-E1B1-9888-9224-9B3CC4FFC38E}"/>
          </ac:picMkLst>
        </pc:picChg>
      </pc:sldChg>
      <pc:sldChg chg="addSp delSp modSp add mod">
        <pc:chgData name="Elena Long" userId="3151066e-a619-4d94-bc0a-2038df9f18dc" providerId="ADAL" clId="{B5826846-DAC5-45C7-9FE3-CAE55EAFAEF8}" dt="2023-01-14T00:23:57.275" v="2386" actId="20577"/>
        <pc:sldMkLst>
          <pc:docMk/>
          <pc:sldMk cId="1553620992" sldId="342"/>
        </pc:sldMkLst>
        <pc:spChg chg="mod">
          <ac:chgData name="Elena Long" userId="3151066e-a619-4d94-bc0a-2038df9f18dc" providerId="ADAL" clId="{B5826846-DAC5-45C7-9FE3-CAE55EAFAEF8}" dt="2023-01-14T00:22:53.114" v="2379" actId="20577"/>
          <ac:spMkLst>
            <pc:docMk/>
            <pc:sldMk cId="1553620992" sldId="342"/>
            <ac:spMk id="2" creationId="{1911B421-D105-B728-3663-686E9D4E91F7}"/>
          </ac:spMkLst>
        </pc:spChg>
        <pc:spChg chg="mod">
          <ac:chgData name="Elena Long" userId="3151066e-a619-4d94-bc0a-2038df9f18dc" providerId="ADAL" clId="{B5826846-DAC5-45C7-9FE3-CAE55EAFAEF8}" dt="2023-01-14T00:23:57.275" v="2386" actId="20577"/>
          <ac:spMkLst>
            <pc:docMk/>
            <pc:sldMk cId="1553620992" sldId="342"/>
            <ac:spMk id="3" creationId="{4720DB6B-719D-A7BC-A9CC-A3E7DE47575C}"/>
          </ac:spMkLst>
        </pc:spChg>
        <pc:picChg chg="add mod ord">
          <ac:chgData name="Elena Long" userId="3151066e-a619-4d94-bc0a-2038df9f18dc" providerId="ADAL" clId="{B5826846-DAC5-45C7-9FE3-CAE55EAFAEF8}" dt="2023-01-14T00:23:51.006" v="2384" actId="1076"/>
          <ac:picMkLst>
            <pc:docMk/>
            <pc:sldMk cId="1553620992" sldId="342"/>
            <ac:picMk id="5" creationId="{1F955FFD-C85B-3CF4-A862-96156BCD03E8}"/>
          </ac:picMkLst>
        </pc:picChg>
        <pc:picChg chg="del">
          <ac:chgData name="Elena Long" userId="3151066e-a619-4d94-bc0a-2038df9f18dc" providerId="ADAL" clId="{B5826846-DAC5-45C7-9FE3-CAE55EAFAEF8}" dt="2023-01-14T00:22:54.771" v="2380" actId="478"/>
          <ac:picMkLst>
            <pc:docMk/>
            <pc:sldMk cId="1553620992" sldId="342"/>
            <ac:picMk id="6" creationId="{7E260E1F-E1B1-9888-9224-9B3CC4FFC38E}"/>
          </ac:picMkLst>
        </pc:picChg>
      </pc:sldChg>
      <pc:sldChg chg="addSp delSp modSp add mod">
        <pc:chgData name="Elena Long" userId="3151066e-a619-4d94-bc0a-2038df9f18dc" providerId="ADAL" clId="{B5826846-DAC5-45C7-9FE3-CAE55EAFAEF8}" dt="2023-01-14T00:25:05.602" v="2393" actId="167"/>
        <pc:sldMkLst>
          <pc:docMk/>
          <pc:sldMk cId="3027761027" sldId="343"/>
        </pc:sldMkLst>
        <pc:spChg chg="mod">
          <ac:chgData name="Elena Long" userId="3151066e-a619-4d94-bc0a-2038df9f18dc" providerId="ADAL" clId="{B5826846-DAC5-45C7-9FE3-CAE55EAFAEF8}" dt="2023-01-14T00:24:03.415" v="2388" actId="20577"/>
          <ac:spMkLst>
            <pc:docMk/>
            <pc:sldMk cId="3027761027" sldId="343"/>
            <ac:spMk id="2" creationId="{1911B421-D105-B728-3663-686E9D4E91F7}"/>
          </ac:spMkLst>
        </pc:spChg>
        <pc:picChg chg="del">
          <ac:chgData name="Elena Long" userId="3151066e-a619-4d94-bc0a-2038df9f18dc" providerId="ADAL" clId="{B5826846-DAC5-45C7-9FE3-CAE55EAFAEF8}" dt="2023-01-14T00:24:56.971" v="2389" actId="478"/>
          <ac:picMkLst>
            <pc:docMk/>
            <pc:sldMk cId="3027761027" sldId="343"/>
            <ac:picMk id="5" creationId="{1F955FFD-C85B-3CF4-A862-96156BCD03E8}"/>
          </ac:picMkLst>
        </pc:picChg>
        <pc:picChg chg="add mod ord">
          <ac:chgData name="Elena Long" userId="3151066e-a619-4d94-bc0a-2038df9f18dc" providerId="ADAL" clId="{B5826846-DAC5-45C7-9FE3-CAE55EAFAEF8}" dt="2023-01-14T00:25:05.602" v="2393" actId="167"/>
          <ac:picMkLst>
            <pc:docMk/>
            <pc:sldMk cId="3027761027" sldId="343"/>
            <ac:picMk id="6" creationId="{90FC2C28-611B-2063-B721-4E280397DF1F}"/>
          </ac:picMkLst>
        </pc:picChg>
      </pc:sldChg>
      <pc:sldChg chg="addSp delSp modSp add mod">
        <pc:chgData name="Elena Long" userId="3151066e-a619-4d94-bc0a-2038df9f18dc" providerId="ADAL" clId="{B5826846-DAC5-45C7-9FE3-CAE55EAFAEF8}" dt="2023-01-14T00:28:03.769" v="2404" actId="167"/>
        <pc:sldMkLst>
          <pc:docMk/>
          <pc:sldMk cId="550998941" sldId="344"/>
        </pc:sldMkLst>
        <pc:spChg chg="mod">
          <ac:chgData name="Elena Long" userId="3151066e-a619-4d94-bc0a-2038df9f18dc" providerId="ADAL" clId="{B5826846-DAC5-45C7-9FE3-CAE55EAFAEF8}" dt="2023-01-14T00:26:58.351" v="2395" actId="20577"/>
          <ac:spMkLst>
            <pc:docMk/>
            <pc:sldMk cId="550998941" sldId="344"/>
            <ac:spMk id="2" creationId="{1911B421-D105-B728-3663-686E9D4E91F7}"/>
          </ac:spMkLst>
        </pc:spChg>
        <pc:spChg chg="mod">
          <ac:chgData name="Elena Long" userId="3151066e-a619-4d94-bc0a-2038df9f18dc" providerId="ADAL" clId="{B5826846-DAC5-45C7-9FE3-CAE55EAFAEF8}" dt="2023-01-14T00:27:16.792" v="2401" actId="20577"/>
          <ac:spMkLst>
            <pc:docMk/>
            <pc:sldMk cId="550998941" sldId="344"/>
            <ac:spMk id="3" creationId="{4720DB6B-719D-A7BC-A9CC-A3E7DE47575C}"/>
          </ac:spMkLst>
        </pc:spChg>
        <pc:picChg chg="add mod ord">
          <ac:chgData name="Elena Long" userId="3151066e-a619-4d94-bc0a-2038df9f18dc" providerId="ADAL" clId="{B5826846-DAC5-45C7-9FE3-CAE55EAFAEF8}" dt="2023-01-14T00:28:03.769" v="2404" actId="167"/>
          <ac:picMkLst>
            <pc:docMk/>
            <pc:sldMk cId="550998941" sldId="344"/>
            <ac:picMk id="5" creationId="{8A638DBA-A01A-7EBC-D15B-AC31D010689D}"/>
          </ac:picMkLst>
        </pc:picChg>
        <pc:picChg chg="del">
          <ac:chgData name="Elena Long" userId="3151066e-a619-4d94-bc0a-2038df9f18dc" providerId="ADAL" clId="{B5826846-DAC5-45C7-9FE3-CAE55EAFAEF8}" dt="2023-01-14T00:27:05.210" v="2396" actId="478"/>
          <ac:picMkLst>
            <pc:docMk/>
            <pc:sldMk cId="550998941" sldId="344"/>
            <ac:picMk id="6" creationId="{90FC2C28-611B-2063-B721-4E280397DF1F}"/>
          </ac:picMkLst>
        </pc:picChg>
      </pc:sldChg>
      <pc:sldChg chg="addSp delSp modSp add mod">
        <pc:chgData name="Elena Long" userId="3151066e-a619-4d94-bc0a-2038df9f18dc" providerId="ADAL" clId="{B5826846-DAC5-45C7-9FE3-CAE55EAFAEF8}" dt="2023-01-14T00:28:19.077" v="2411" actId="167"/>
        <pc:sldMkLst>
          <pc:docMk/>
          <pc:sldMk cId="1708614400" sldId="345"/>
        </pc:sldMkLst>
        <pc:spChg chg="mod">
          <ac:chgData name="Elena Long" userId="3151066e-a619-4d94-bc0a-2038df9f18dc" providerId="ADAL" clId="{B5826846-DAC5-45C7-9FE3-CAE55EAFAEF8}" dt="2023-01-14T00:28:06.312" v="2407" actId="20577"/>
          <ac:spMkLst>
            <pc:docMk/>
            <pc:sldMk cId="1708614400" sldId="345"/>
            <ac:spMk id="2" creationId="{1911B421-D105-B728-3663-686E9D4E91F7}"/>
          </ac:spMkLst>
        </pc:spChg>
        <pc:picChg chg="del">
          <ac:chgData name="Elena Long" userId="3151066e-a619-4d94-bc0a-2038df9f18dc" providerId="ADAL" clId="{B5826846-DAC5-45C7-9FE3-CAE55EAFAEF8}" dt="2023-01-14T00:28:00.048" v="2403" actId="478"/>
          <ac:picMkLst>
            <pc:docMk/>
            <pc:sldMk cId="1708614400" sldId="345"/>
            <ac:picMk id="5" creationId="{8A638DBA-A01A-7EBC-D15B-AC31D010689D}"/>
          </ac:picMkLst>
        </pc:picChg>
        <pc:picChg chg="add mod ord">
          <ac:chgData name="Elena Long" userId="3151066e-a619-4d94-bc0a-2038df9f18dc" providerId="ADAL" clId="{B5826846-DAC5-45C7-9FE3-CAE55EAFAEF8}" dt="2023-01-14T00:28:19.077" v="2411" actId="167"/>
          <ac:picMkLst>
            <pc:docMk/>
            <pc:sldMk cId="1708614400" sldId="345"/>
            <ac:picMk id="6" creationId="{8EFB09E9-47F9-0301-F5F4-E48F261F83E9}"/>
          </ac:picMkLst>
        </pc:picChg>
      </pc:sldChg>
      <pc:sldChg chg="addSp delSp modSp add mod">
        <pc:chgData name="Elena Long" userId="3151066e-a619-4d94-bc0a-2038df9f18dc" providerId="ADAL" clId="{B5826846-DAC5-45C7-9FE3-CAE55EAFAEF8}" dt="2023-01-14T00:30:41.977" v="2420" actId="20577"/>
        <pc:sldMkLst>
          <pc:docMk/>
          <pc:sldMk cId="2148765991" sldId="346"/>
        </pc:sldMkLst>
        <pc:spChg chg="mod">
          <ac:chgData name="Elena Long" userId="3151066e-a619-4d94-bc0a-2038df9f18dc" providerId="ADAL" clId="{B5826846-DAC5-45C7-9FE3-CAE55EAFAEF8}" dt="2023-01-14T00:28:30.120" v="2413" actId="20577"/>
          <ac:spMkLst>
            <pc:docMk/>
            <pc:sldMk cId="2148765991" sldId="346"/>
            <ac:spMk id="2" creationId="{1911B421-D105-B728-3663-686E9D4E91F7}"/>
          </ac:spMkLst>
        </pc:spChg>
        <pc:spChg chg="mod">
          <ac:chgData name="Elena Long" userId="3151066e-a619-4d94-bc0a-2038df9f18dc" providerId="ADAL" clId="{B5826846-DAC5-45C7-9FE3-CAE55EAFAEF8}" dt="2023-01-14T00:30:41.977" v="2420" actId="20577"/>
          <ac:spMkLst>
            <pc:docMk/>
            <pc:sldMk cId="2148765991" sldId="346"/>
            <ac:spMk id="3" creationId="{4720DB6B-719D-A7BC-A9CC-A3E7DE47575C}"/>
          </ac:spMkLst>
        </pc:spChg>
        <pc:picChg chg="add mod ord">
          <ac:chgData name="Elena Long" userId="3151066e-a619-4d94-bc0a-2038df9f18dc" providerId="ADAL" clId="{B5826846-DAC5-45C7-9FE3-CAE55EAFAEF8}" dt="2023-01-14T00:30:35.027" v="2418" actId="167"/>
          <ac:picMkLst>
            <pc:docMk/>
            <pc:sldMk cId="2148765991" sldId="346"/>
            <ac:picMk id="5" creationId="{9B982878-A73A-175C-32C1-26CAE6B19879}"/>
          </ac:picMkLst>
        </pc:picChg>
        <pc:picChg chg="del">
          <ac:chgData name="Elena Long" userId="3151066e-a619-4d94-bc0a-2038df9f18dc" providerId="ADAL" clId="{B5826846-DAC5-45C7-9FE3-CAE55EAFAEF8}" dt="2023-01-14T00:29:34.334" v="2414" actId="478"/>
          <ac:picMkLst>
            <pc:docMk/>
            <pc:sldMk cId="2148765991" sldId="346"/>
            <ac:picMk id="6" creationId="{8EFB09E9-47F9-0301-F5F4-E48F261F83E9}"/>
          </ac:picMkLst>
        </pc:picChg>
      </pc:sldChg>
      <pc:sldChg chg="addSp delSp modSp add mod">
        <pc:chgData name="Elena Long" userId="3151066e-a619-4d94-bc0a-2038df9f18dc" providerId="ADAL" clId="{B5826846-DAC5-45C7-9FE3-CAE55EAFAEF8}" dt="2023-01-14T00:31:31.147" v="2429" actId="167"/>
        <pc:sldMkLst>
          <pc:docMk/>
          <pc:sldMk cId="3837395128" sldId="347"/>
        </pc:sldMkLst>
        <pc:spChg chg="mod">
          <ac:chgData name="Elena Long" userId="3151066e-a619-4d94-bc0a-2038df9f18dc" providerId="ADAL" clId="{B5826846-DAC5-45C7-9FE3-CAE55EAFAEF8}" dt="2023-01-14T00:30:48.705" v="2422" actId="20577"/>
          <ac:spMkLst>
            <pc:docMk/>
            <pc:sldMk cId="3837395128" sldId="347"/>
            <ac:spMk id="2" creationId="{1911B421-D105-B728-3663-686E9D4E91F7}"/>
          </ac:spMkLst>
        </pc:spChg>
        <pc:picChg chg="del">
          <ac:chgData name="Elena Long" userId="3151066e-a619-4d94-bc0a-2038df9f18dc" providerId="ADAL" clId="{B5826846-DAC5-45C7-9FE3-CAE55EAFAEF8}" dt="2023-01-14T00:30:50.447" v="2423" actId="478"/>
          <ac:picMkLst>
            <pc:docMk/>
            <pc:sldMk cId="3837395128" sldId="347"/>
            <ac:picMk id="5" creationId="{9B982878-A73A-175C-32C1-26CAE6B19879}"/>
          </ac:picMkLst>
        </pc:picChg>
        <pc:picChg chg="add mod ord">
          <ac:chgData name="Elena Long" userId="3151066e-a619-4d94-bc0a-2038df9f18dc" providerId="ADAL" clId="{B5826846-DAC5-45C7-9FE3-CAE55EAFAEF8}" dt="2023-01-14T00:31:31.147" v="2429" actId="167"/>
          <ac:picMkLst>
            <pc:docMk/>
            <pc:sldMk cId="3837395128" sldId="347"/>
            <ac:picMk id="6" creationId="{6FDC0934-63B3-8C72-9482-142AADDD0262}"/>
          </ac:picMkLst>
        </pc:picChg>
      </pc:sldChg>
      <pc:sldChg chg="addSp delSp modSp add mod">
        <pc:chgData name="Elena Long" userId="3151066e-a619-4d94-bc0a-2038df9f18dc" providerId="ADAL" clId="{B5826846-DAC5-45C7-9FE3-CAE55EAFAEF8}" dt="2023-01-14T00:32:21.803" v="2434" actId="20577"/>
        <pc:sldMkLst>
          <pc:docMk/>
          <pc:sldMk cId="2158544933" sldId="348"/>
        </pc:sldMkLst>
        <pc:spChg chg="mod">
          <ac:chgData name="Elena Long" userId="3151066e-a619-4d94-bc0a-2038df9f18dc" providerId="ADAL" clId="{B5826846-DAC5-45C7-9FE3-CAE55EAFAEF8}" dt="2023-01-14T00:30:54.180" v="2425" actId="20577"/>
          <ac:spMkLst>
            <pc:docMk/>
            <pc:sldMk cId="2158544933" sldId="348"/>
            <ac:spMk id="2" creationId="{1911B421-D105-B728-3663-686E9D4E91F7}"/>
          </ac:spMkLst>
        </pc:spChg>
        <pc:spChg chg="mod">
          <ac:chgData name="Elena Long" userId="3151066e-a619-4d94-bc0a-2038df9f18dc" providerId="ADAL" clId="{B5826846-DAC5-45C7-9FE3-CAE55EAFAEF8}" dt="2023-01-14T00:32:21.803" v="2434" actId="20577"/>
          <ac:spMkLst>
            <pc:docMk/>
            <pc:sldMk cId="2158544933" sldId="348"/>
            <ac:spMk id="3" creationId="{4720DB6B-719D-A7BC-A9CC-A3E7DE47575C}"/>
          </ac:spMkLst>
        </pc:spChg>
        <pc:picChg chg="del">
          <ac:chgData name="Elena Long" userId="3151066e-a619-4d94-bc0a-2038df9f18dc" providerId="ADAL" clId="{B5826846-DAC5-45C7-9FE3-CAE55EAFAEF8}" dt="2023-01-14T00:30:56.170" v="2426" actId="478"/>
          <ac:picMkLst>
            <pc:docMk/>
            <pc:sldMk cId="2158544933" sldId="348"/>
            <ac:picMk id="5" creationId="{9B982878-A73A-175C-32C1-26CAE6B19879}"/>
          </ac:picMkLst>
        </pc:picChg>
        <pc:picChg chg="add mod ord">
          <ac:chgData name="Elena Long" userId="3151066e-a619-4d94-bc0a-2038df9f18dc" providerId="ADAL" clId="{B5826846-DAC5-45C7-9FE3-CAE55EAFAEF8}" dt="2023-01-14T00:32:16.922" v="2432" actId="167"/>
          <ac:picMkLst>
            <pc:docMk/>
            <pc:sldMk cId="2158544933" sldId="348"/>
            <ac:picMk id="6" creationId="{6BDCEC4F-F739-054E-E853-987DDC93A94A}"/>
          </ac:picMkLst>
        </pc:picChg>
      </pc:sldChg>
      <pc:sldChg chg="addSp delSp modSp add mod">
        <pc:chgData name="Elena Long" userId="3151066e-a619-4d94-bc0a-2038df9f18dc" providerId="ADAL" clId="{B5826846-DAC5-45C7-9FE3-CAE55EAFAEF8}" dt="2023-01-14T01:13:02.798" v="3180" actId="58"/>
        <pc:sldMkLst>
          <pc:docMk/>
          <pc:sldMk cId="2919718431" sldId="349"/>
        </pc:sldMkLst>
        <pc:spChg chg="del">
          <ac:chgData name="Elena Long" userId="3151066e-a619-4d94-bc0a-2038df9f18dc" providerId="ADAL" clId="{B5826846-DAC5-45C7-9FE3-CAE55EAFAEF8}" dt="2023-01-14T01:09:42.771" v="3159" actId="478"/>
          <ac:spMkLst>
            <pc:docMk/>
            <pc:sldMk cId="2919718431" sldId="349"/>
            <ac:spMk id="7" creationId="{39411E11-4DE5-64E8-D71D-49F4BA0818D7}"/>
          </ac:spMkLst>
        </pc:spChg>
        <pc:spChg chg="del">
          <ac:chgData name="Elena Long" userId="3151066e-a619-4d94-bc0a-2038df9f18dc" providerId="ADAL" clId="{B5826846-DAC5-45C7-9FE3-CAE55EAFAEF8}" dt="2023-01-14T01:09:40.516" v="3158" actId="478"/>
          <ac:spMkLst>
            <pc:docMk/>
            <pc:sldMk cId="2919718431" sldId="349"/>
            <ac:spMk id="9" creationId="{AC855903-9DE0-67C0-27C5-B9771486CB94}"/>
          </ac:spMkLst>
        </pc:spChg>
        <pc:spChg chg="del">
          <ac:chgData name="Elena Long" userId="3151066e-a619-4d94-bc0a-2038df9f18dc" providerId="ADAL" clId="{B5826846-DAC5-45C7-9FE3-CAE55EAFAEF8}" dt="2023-01-14T01:09:40.516" v="3158" actId="478"/>
          <ac:spMkLst>
            <pc:docMk/>
            <pc:sldMk cId="2919718431" sldId="349"/>
            <ac:spMk id="13" creationId="{4073080F-C0A7-65F0-B16F-F20C0511CEEA}"/>
          </ac:spMkLst>
        </pc:spChg>
        <pc:spChg chg="mod">
          <ac:chgData name="Elena Long" userId="3151066e-a619-4d94-bc0a-2038df9f18dc" providerId="ADAL" clId="{B5826846-DAC5-45C7-9FE3-CAE55EAFAEF8}" dt="2023-01-14T01:13:02.798" v="3180" actId="58"/>
          <ac:spMkLst>
            <pc:docMk/>
            <pc:sldMk cId="2919718431" sldId="349"/>
            <ac:spMk id="16" creationId="{C1B503A6-882B-7852-6649-C2B677BCC97D}"/>
          </ac:spMkLst>
        </pc:spChg>
        <pc:picChg chg="add mod">
          <ac:chgData name="Elena Long" userId="3151066e-a619-4d94-bc0a-2038df9f18dc" providerId="ADAL" clId="{B5826846-DAC5-45C7-9FE3-CAE55EAFAEF8}" dt="2023-01-14T01:10:26.083" v="3163" actId="1076"/>
          <ac:picMkLst>
            <pc:docMk/>
            <pc:sldMk cId="2919718431" sldId="349"/>
            <ac:picMk id="4" creationId="{21576848-81A8-D769-ACF1-4BBBFF3ED4E4}"/>
          </ac:picMkLst>
        </pc:picChg>
        <pc:picChg chg="add mod">
          <ac:chgData name="Elena Long" userId="3151066e-a619-4d94-bc0a-2038df9f18dc" providerId="ADAL" clId="{B5826846-DAC5-45C7-9FE3-CAE55EAFAEF8}" dt="2023-01-14T01:10:41.187" v="3166" actId="1076"/>
          <ac:picMkLst>
            <pc:docMk/>
            <pc:sldMk cId="2919718431" sldId="349"/>
            <ac:picMk id="6" creationId="{B2D0D8C1-2615-04A4-B378-E74B93A5DF6A}"/>
          </ac:picMkLst>
        </pc:picChg>
        <pc:picChg chg="del">
          <ac:chgData name="Elena Long" userId="3151066e-a619-4d94-bc0a-2038df9f18dc" providerId="ADAL" clId="{B5826846-DAC5-45C7-9FE3-CAE55EAFAEF8}" dt="2023-01-14T01:09:40.516" v="3158" actId="478"/>
          <ac:picMkLst>
            <pc:docMk/>
            <pc:sldMk cId="2919718431" sldId="349"/>
            <ac:picMk id="18" creationId="{48A3BC3C-6AB9-123B-2B7E-D42FE3418DF2}"/>
          </ac:picMkLst>
        </pc:picChg>
        <pc:picChg chg="del">
          <ac:chgData name="Elena Long" userId="3151066e-a619-4d94-bc0a-2038df9f18dc" providerId="ADAL" clId="{B5826846-DAC5-45C7-9FE3-CAE55EAFAEF8}" dt="2023-01-14T01:09:40.516" v="3158" actId="478"/>
          <ac:picMkLst>
            <pc:docMk/>
            <pc:sldMk cId="2919718431" sldId="349"/>
            <ac:picMk id="20" creationId="{9994A2FD-C5E9-57C6-D1F6-6987B5337EFB}"/>
          </ac:picMkLst>
        </pc:picChg>
        <pc:picChg chg="del">
          <ac:chgData name="Elena Long" userId="3151066e-a619-4d94-bc0a-2038df9f18dc" providerId="ADAL" clId="{B5826846-DAC5-45C7-9FE3-CAE55EAFAEF8}" dt="2023-01-14T01:09:40.516" v="3158" actId="478"/>
          <ac:picMkLst>
            <pc:docMk/>
            <pc:sldMk cId="2919718431" sldId="349"/>
            <ac:picMk id="22" creationId="{F8FD93D6-028E-32F2-A494-4C849C33B170}"/>
          </ac:picMkLst>
        </pc:picChg>
        <pc:picChg chg="del">
          <ac:chgData name="Elena Long" userId="3151066e-a619-4d94-bc0a-2038df9f18dc" providerId="ADAL" clId="{B5826846-DAC5-45C7-9FE3-CAE55EAFAEF8}" dt="2023-01-14T01:09:40.516" v="3158" actId="478"/>
          <ac:picMkLst>
            <pc:docMk/>
            <pc:sldMk cId="2919718431" sldId="349"/>
            <ac:picMk id="24" creationId="{F5EA5C32-A63D-58AB-C28E-D0BB6A9FB1C9}"/>
          </ac:picMkLst>
        </pc:picChg>
      </pc:sldChg>
      <pc:sldChg chg="addSp modSp new mod">
        <pc:chgData name="Elena Long" userId="3151066e-a619-4d94-bc0a-2038df9f18dc" providerId="ADAL" clId="{B5826846-DAC5-45C7-9FE3-CAE55EAFAEF8}" dt="2023-01-14T01:16:54.215" v="3270" actId="9405"/>
        <pc:sldMkLst>
          <pc:docMk/>
          <pc:sldMk cId="415640190" sldId="350"/>
        </pc:sldMkLst>
        <pc:spChg chg="mod">
          <ac:chgData name="Elena Long" userId="3151066e-a619-4d94-bc0a-2038df9f18dc" providerId="ADAL" clId="{B5826846-DAC5-45C7-9FE3-CAE55EAFAEF8}" dt="2023-01-14T01:15:32.339" v="3255" actId="20577"/>
          <ac:spMkLst>
            <pc:docMk/>
            <pc:sldMk cId="415640190" sldId="350"/>
            <ac:spMk id="2" creationId="{073AB41B-CC80-2B62-9A80-6045929D9621}"/>
          </ac:spMkLst>
        </pc:spChg>
        <pc:spChg chg="mod">
          <ac:chgData name="Elena Long" userId="3151066e-a619-4d94-bc0a-2038df9f18dc" providerId="ADAL" clId="{B5826846-DAC5-45C7-9FE3-CAE55EAFAEF8}" dt="2023-01-14T01:15:34.759" v="3260" actId="20577"/>
          <ac:spMkLst>
            <pc:docMk/>
            <pc:sldMk cId="415640190" sldId="350"/>
            <ac:spMk id="3" creationId="{6ED4A146-9C2F-862D-4476-6C40ED85DBAB}"/>
          </ac:spMkLst>
        </pc:spChg>
        <pc:picChg chg="add mod">
          <ac:chgData name="Elena Long" userId="3151066e-a619-4d94-bc0a-2038df9f18dc" providerId="ADAL" clId="{B5826846-DAC5-45C7-9FE3-CAE55EAFAEF8}" dt="2023-01-14T01:15:40.625" v="3263" actId="1076"/>
          <ac:picMkLst>
            <pc:docMk/>
            <pc:sldMk cId="415640190" sldId="350"/>
            <ac:picMk id="5" creationId="{1BBE21BC-927E-43F3-8132-5A95FF42B061}"/>
          </ac:picMkLst>
        </pc:picChg>
        <pc:picChg chg="add mod">
          <ac:chgData name="Elena Long" userId="3151066e-a619-4d94-bc0a-2038df9f18dc" providerId="ADAL" clId="{B5826846-DAC5-45C7-9FE3-CAE55EAFAEF8}" dt="2023-01-14T01:16:12.769" v="3268" actId="1076"/>
          <ac:picMkLst>
            <pc:docMk/>
            <pc:sldMk cId="415640190" sldId="350"/>
            <ac:picMk id="7" creationId="{0E9FEA09-4648-B60B-055A-759F3E1D89C3}"/>
          </ac:picMkLst>
        </pc:picChg>
        <pc:inkChg chg="add">
          <ac:chgData name="Elena Long" userId="3151066e-a619-4d94-bc0a-2038df9f18dc" providerId="ADAL" clId="{B5826846-DAC5-45C7-9FE3-CAE55EAFAEF8}" dt="2023-01-14T01:16:33.750" v="3269" actId="9405"/>
          <ac:inkMkLst>
            <pc:docMk/>
            <pc:sldMk cId="415640190" sldId="350"/>
            <ac:inkMk id="8" creationId="{46EA8F81-45D1-55B5-55A3-6DAD1D85DD5A}"/>
          </ac:inkMkLst>
        </pc:inkChg>
        <pc:inkChg chg="add">
          <ac:chgData name="Elena Long" userId="3151066e-a619-4d94-bc0a-2038df9f18dc" providerId="ADAL" clId="{B5826846-DAC5-45C7-9FE3-CAE55EAFAEF8}" dt="2023-01-14T01:16:54.215" v="3270" actId="9405"/>
          <ac:inkMkLst>
            <pc:docMk/>
            <pc:sldMk cId="415640190" sldId="350"/>
            <ac:inkMk id="9" creationId="{28174EC3-93E5-DD66-BF8D-90332262A31F}"/>
          </ac:inkMkLst>
        </pc:inkChg>
      </pc:sldChg>
      <pc:sldChg chg="addSp delSp modSp new mod">
        <pc:chgData name="Elena Long" userId="3151066e-a619-4d94-bc0a-2038df9f18dc" providerId="ADAL" clId="{B5826846-DAC5-45C7-9FE3-CAE55EAFAEF8}" dt="2023-01-17T17:51:38.484" v="3629" actId="20577"/>
        <pc:sldMkLst>
          <pc:docMk/>
          <pc:sldMk cId="2509371702" sldId="351"/>
        </pc:sldMkLst>
        <pc:spChg chg="mod">
          <ac:chgData name="Elena Long" userId="3151066e-a619-4d94-bc0a-2038df9f18dc" providerId="ADAL" clId="{B5826846-DAC5-45C7-9FE3-CAE55EAFAEF8}" dt="2023-01-17T17:51:38.484" v="3629" actId="20577"/>
          <ac:spMkLst>
            <pc:docMk/>
            <pc:sldMk cId="2509371702" sldId="351"/>
            <ac:spMk id="2" creationId="{3DA4A6A0-E139-FE39-5216-E7AED3A9D31A}"/>
          </ac:spMkLst>
        </pc:spChg>
        <pc:spChg chg="del">
          <ac:chgData name="Elena Long" userId="3151066e-a619-4d94-bc0a-2038df9f18dc" providerId="ADAL" clId="{B5826846-DAC5-45C7-9FE3-CAE55EAFAEF8}" dt="2023-01-14T01:20:50.135" v="3307" actId="478"/>
          <ac:spMkLst>
            <pc:docMk/>
            <pc:sldMk cId="2509371702" sldId="351"/>
            <ac:spMk id="3" creationId="{A5EC4B31-1DE3-05F6-A924-7EC439F99A47}"/>
          </ac:spMkLst>
        </pc:spChg>
        <pc:spChg chg="add mod">
          <ac:chgData name="Elena Long" userId="3151066e-a619-4d94-bc0a-2038df9f18dc" providerId="ADAL" clId="{B5826846-DAC5-45C7-9FE3-CAE55EAFAEF8}" dt="2023-01-14T01:22:37.719" v="3323" actId="1076"/>
          <ac:spMkLst>
            <pc:docMk/>
            <pc:sldMk cId="2509371702" sldId="351"/>
            <ac:spMk id="6" creationId="{A86E0D9E-F7E9-1570-3ECE-6B9007A3D8F9}"/>
          </ac:spMkLst>
        </pc:spChg>
        <pc:spChg chg="add mod">
          <ac:chgData name="Elena Long" userId="3151066e-a619-4d94-bc0a-2038df9f18dc" providerId="ADAL" clId="{B5826846-DAC5-45C7-9FE3-CAE55EAFAEF8}" dt="2023-01-14T01:22:43.792" v="3349" actId="1038"/>
          <ac:spMkLst>
            <pc:docMk/>
            <pc:sldMk cId="2509371702" sldId="351"/>
            <ac:spMk id="7" creationId="{EE90D594-B51E-BF64-C897-7884CDE02DC9}"/>
          </ac:spMkLst>
        </pc:spChg>
        <pc:spChg chg="add mod">
          <ac:chgData name="Elena Long" userId="3151066e-a619-4d94-bc0a-2038df9f18dc" providerId="ADAL" clId="{B5826846-DAC5-45C7-9FE3-CAE55EAFAEF8}" dt="2023-01-14T01:25:16.800" v="3480" actId="1076"/>
          <ac:spMkLst>
            <pc:docMk/>
            <pc:sldMk cId="2509371702" sldId="351"/>
            <ac:spMk id="10" creationId="{2390A077-C6AE-0C56-A4B9-FA26007CD740}"/>
          </ac:spMkLst>
        </pc:spChg>
        <pc:spChg chg="add mod">
          <ac:chgData name="Elena Long" userId="3151066e-a619-4d94-bc0a-2038df9f18dc" providerId="ADAL" clId="{B5826846-DAC5-45C7-9FE3-CAE55EAFAEF8}" dt="2023-01-14T01:25:20.121" v="3481" actId="1076"/>
          <ac:spMkLst>
            <pc:docMk/>
            <pc:sldMk cId="2509371702" sldId="351"/>
            <ac:spMk id="12" creationId="{72B1E37D-48F9-CBA4-CCC3-41E97D93060C}"/>
          </ac:spMkLst>
        </pc:spChg>
        <pc:spChg chg="add mod">
          <ac:chgData name="Elena Long" userId="3151066e-a619-4d94-bc0a-2038df9f18dc" providerId="ADAL" clId="{B5826846-DAC5-45C7-9FE3-CAE55EAFAEF8}" dt="2023-01-14T01:26:15.377" v="3592" actId="1036"/>
          <ac:spMkLst>
            <pc:docMk/>
            <pc:sldMk cId="2509371702" sldId="351"/>
            <ac:spMk id="13" creationId="{C15C5787-3B5B-E551-6BB9-C4BC6172CDAC}"/>
          </ac:spMkLst>
        </pc:spChg>
        <pc:spChg chg="add mod">
          <ac:chgData name="Elena Long" userId="3151066e-a619-4d94-bc0a-2038df9f18dc" providerId="ADAL" clId="{B5826846-DAC5-45C7-9FE3-CAE55EAFAEF8}" dt="2023-01-14T01:25:09.647" v="3479" actId="1035"/>
          <ac:spMkLst>
            <pc:docMk/>
            <pc:sldMk cId="2509371702" sldId="351"/>
            <ac:spMk id="15" creationId="{99B05B82-88AF-6895-1E98-35B4C9A77DB7}"/>
          </ac:spMkLst>
        </pc:spChg>
        <pc:spChg chg="add mod">
          <ac:chgData name="Elena Long" userId="3151066e-a619-4d94-bc0a-2038df9f18dc" providerId="ADAL" clId="{B5826846-DAC5-45C7-9FE3-CAE55EAFAEF8}" dt="2023-01-14T01:26:01.988" v="3485" actId="1076"/>
          <ac:spMkLst>
            <pc:docMk/>
            <pc:sldMk cId="2509371702" sldId="351"/>
            <ac:spMk id="17" creationId="{A5609ED3-8E6D-6C92-7456-2F0AE2B3A8F5}"/>
          </ac:spMkLst>
        </pc:spChg>
        <pc:picChg chg="add mod">
          <ac:chgData name="Elena Long" userId="3151066e-a619-4d94-bc0a-2038df9f18dc" providerId="ADAL" clId="{B5826846-DAC5-45C7-9FE3-CAE55EAFAEF8}" dt="2023-01-14T01:31:10.332" v="3625" actId="1036"/>
          <ac:picMkLst>
            <pc:docMk/>
            <pc:sldMk cId="2509371702" sldId="351"/>
            <ac:picMk id="5" creationId="{A4418A4F-1D6C-E99B-F53E-A52749A52C07}"/>
          </ac:picMkLst>
        </pc:picChg>
        <pc:picChg chg="add mod modCrop">
          <ac:chgData name="Elena Long" userId="3151066e-a619-4d94-bc0a-2038df9f18dc" providerId="ADAL" clId="{B5826846-DAC5-45C7-9FE3-CAE55EAFAEF8}" dt="2023-01-14T01:31:10.332" v="3625" actId="1036"/>
          <ac:picMkLst>
            <pc:docMk/>
            <pc:sldMk cId="2509371702" sldId="351"/>
            <ac:picMk id="9" creationId="{F0B0E833-04F4-49F2-F455-B8E13FE02A06}"/>
          </ac:picMkLst>
        </pc:picChg>
        <pc:picChg chg="add mod">
          <ac:chgData name="Elena Long" userId="3151066e-a619-4d94-bc0a-2038df9f18dc" providerId="ADAL" clId="{B5826846-DAC5-45C7-9FE3-CAE55EAFAEF8}" dt="2023-01-14T01:25:09.647" v="3479" actId="1035"/>
          <ac:picMkLst>
            <pc:docMk/>
            <pc:sldMk cId="2509371702" sldId="351"/>
            <ac:picMk id="11" creationId="{22D7AFAF-F219-7688-0EB0-CDA636DD0488}"/>
          </ac:picMkLst>
        </pc:picChg>
        <pc:picChg chg="add mod">
          <ac:chgData name="Elena Long" userId="3151066e-a619-4d94-bc0a-2038df9f18dc" providerId="ADAL" clId="{B5826846-DAC5-45C7-9FE3-CAE55EAFAEF8}" dt="2023-01-14T01:25:09.647" v="3479" actId="1035"/>
          <ac:picMkLst>
            <pc:docMk/>
            <pc:sldMk cId="2509371702" sldId="351"/>
            <ac:picMk id="18" creationId="{817395A8-A00A-E6E7-2E4E-28ADA9A8F2F1}"/>
          </ac:picMkLst>
        </pc:picChg>
        <pc:picChg chg="add mod">
          <ac:chgData name="Elena Long" userId="3151066e-a619-4d94-bc0a-2038df9f18dc" providerId="ADAL" clId="{B5826846-DAC5-45C7-9FE3-CAE55EAFAEF8}" dt="2023-01-14T01:25:09.647" v="3479" actId="1035"/>
          <ac:picMkLst>
            <pc:docMk/>
            <pc:sldMk cId="2509371702" sldId="351"/>
            <ac:picMk id="19" creationId="{EF156EF7-A40E-1716-AE0C-F989FD29652E}"/>
          </ac:picMkLst>
        </pc:picChg>
        <pc:cxnChg chg="add mod">
          <ac:chgData name="Elena Long" userId="3151066e-a619-4d94-bc0a-2038df9f18dc" providerId="ADAL" clId="{B5826846-DAC5-45C7-9FE3-CAE55EAFAEF8}" dt="2023-01-14T01:25:09.647" v="3479" actId="1035"/>
          <ac:cxnSpMkLst>
            <pc:docMk/>
            <pc:sldMk cId="2509371702" sldId="351"/>
            <ac:cxnSpMk id="14" creationId="{1C011BBC-09DE-9C73-0AA9-EF1D9A224783}"/>
          </ac:cxnSpMkLst>
        </pc:cxnChg>
        <pc:cxnChg chg="add mod">
          <ac:chgData name="Elena Long" userId="3151066e-a619-4d94-bc0a-2038df9f18dc" providerId="ADAL" clId="{B5826846-DAC5-45C7-9FE3-CAE55EAFAEF8}" dt="2023-01-14T01:25:58.438" v="3484" actId="14100"/>
          <ac:cxnSpMkLst>
            <pc:docMk/>
            <pc:sldMk cId="2509371702" sldId="351"/>
            <ac:cxnSpMk id="16" creationId="{DDC81E81-DE57-4DCE-30E2-C75250FA9A7D}"/>
          </ac:cxnSpMkLst>
        </pc:cxnChg>
        <pc:cxnChg chg="add mod">
          <ac:chgData name="Elena Long" userId="3151066e-a619-4d94-bc0a-2038df9f18dc" providerId="ADAL" clId="{B5826846-DAC5-45C7-9FE3-CAE55EAFAEF8}" dt="2023-01-14T01:26:10.897" v="3575" actId="1035"/>
          <ac:cxnSpMkLst>
            <pc:docMk/>
            <pc:sldMk cId="2509371702" sldId="351"/>
            <ac:cxnSpMk id="24" creationId="{52A3EC4C-6938-81CB-5628-CC1A95C7ED3F}"/>
          </ac:cxnSpMkLst>
        </pc:cxnChg>
      </pc:sldChg>
      <pc:sldChg chg="addSp modSp new mod">
        <pc:chgData name="Elena Long" userId="3151066e-a619-4d94-bc0a-2038df9f18dc" providerId="ADAL" clId="{B5826846-DAC5-45C7-9FE3-CAE55EAFAEF8}" dt="2023-01-17T19:19:56.258" v="4083" actId="58"/>
        <pc:sldMkLst>
          <pc:docMk/>
          <pc:sldMk cId="3460728107" sldId="352"/>
        </pc:sldMkLst>
        <pc:spChg chg="mod">
          <ac:chgData name="Elena Long" userId="3151066e-a619-4d94-bc0a-2038df9f18dc" providerId="ADAL" clId="{B5826846-DAC5-45C7-9FE3-CAE55EAFAEF8}" dt="2023-01-17T17:51:56.159" v="3645" actId="58"/>
          <ac:spMkLst>
            <pc:docMk/>
            <pc:sldMk cId="3460728107" sldId="352"/>
            <ac:spMk id="2" creationId="{C53CD789-A4F4-F21D-C137-0060428D5C34}"/>
          </ac:spMkLst>
        </pc:spChg>
        <pc:spChg chg="mod">
          <ac:chgData name="Elena Long" userId="3151066e-a619-4d94-bc0a-2038df9f18dc" providerId="ADAL" clId="{B5826846-DAC5-45C7-9FE3-CAE55EAFAEF8}" dt="2023-01-17T19:19:56.258" v="4083" actId="58"/>
          <ac:spMkLst>
            <pc:docMk/>
            <pc:sldMk cId="3460728107" sldId="352"/>
            <ac:spMk id="3" creationId="{7D84F1F0-9226-4952-FD64-F0B602AEB562}"/>
          </ac:spMkLst>
        </pc:spChg>
        <pc:picChg chg="add mod">
          <ac:chgData name="Elena Long" userId="3151066e-a619-4d94-bc0a-2038df9f18dc" providerId="ADAL" clId="{B5826846-DAC5-45C7-9FE3-CAE55EAFAEF8}" dt="2023-01-17T17:56:44.579" v="3921" actId="14100"/>
          <ac:picMkLst>
            <pc:docMk/>
            <pc:sldMk cId="3460728107" sldId="352"/>
            <ac:picMk id="5" creationId="{401CD791-9385-3669-089D-B8167F4E09D6}"/>
          </ac:picMkLst>
        </pc:picChg>
      </pc:sldChg>
    </pc:docChg>
  </pc:docChgLst>
  <pc:docChgLst>
    <pc:chgData name="Elena Long" userId="3151066e-a619-4d94-bc0a-2038df9f18dc" providerId="ADAL" clId="{9AF2E838-F371-4807-BAE1-48A3B10A41E3}"/>
    <pc:docChg chg="undo custSel addSld delSld modSld sldOrd modSection">
      <pc:chgData name="Elena Long" userId="3151066e-a619-4d94-bc0a-2038df9f18dc" providerId="ADAL" clId="{9AF2E838-F371-4807-BAE1-48A3B10A41E3}" dt="2023-10-23T18:19:45.936" v="1278" actId="20577"/>
      <pc:docMkLst>
        <pc:docMk/>
      </pc:docMkLst>
      <pc:sldChg chg="modSp mod">
        <pc:chgData name="Elena Long" userId="3151066e-a619-4d94-bc0a-2038df9f18dc" providerId="ADAL" clId="{9AF2E838-F371-4807-BAE1-48A3B10A41E3}" dt="2023-10-23T16:30:28.600" v="3" actId="20577"/>
        <pc:sldMkLst>
          <pc:docMk/>
          <pc:sldMk cId="2525201190" sldId="319"/>
        </pc:sldMkLst>
        <pc:spChg chg="mod">
          <ac:chgData name="Elena Long" userId="3151066e-a619-4d94-bc0a-2038df9f18dc" providerId="ADAL" clId="{9AF2E838-F371-4807-BAE1-48A3B10A41E3}" dt="2023-10-23T16:30:28.600" v="3" actId="20577"/>
          <ac:spMkLst>
            <pc:docMk/>
            <pc:sldMk cId="2525201190" sldId="319"/>
            <ac:spMk id="3" creationId="{E2257E03-62B2-532A-3264-F7B1A8BB38F8}"/>
          </ac:spMkLst>
        </pc:spChg>
      </pc:sldChg>
      <pc:sldChg chg="del">
        <pc:chgData name="Elena Long" userId="3151066e-a619-4d94-bc0a-2038df9f18dc" providerId="ADAL" clId="{9AF2E838-F371-4807-BAE1-48A3B10A41E3}" dt="2023-10-23T16:35:32.759" v="472" actId="47"/>
        <pc:sldMkLst>
          <pc:docMk/>
          <pc:sldMk cId="1896839765" sldId="334"/>
        </pc:sldMkLst>
      </pc:sldChg>
      <pc:sldChg chg="del">
        <pc:chgData name="Elena Long" userId="3151066e-a619-4d94-bc0a-2038df9f18dc" providerId="ADAL" clId="{9AF2E838-F371-4807-BAE1-48A3B10A41E3}" dt="2023-10-23T16:35:32.759" v="472" actId="47"/>
        <pc:sldMkLst>
          <pc:docMk/>
          <pc:sldMk cId="3993724885" sldId="336"/>
        </pc:sldMkLst>
      </pc:sldChg>
      <pc:sldChg chg="add ord">
        <pc:chgData name="Elena Long" userId="3151066e-a619-4d94-bc0a-2038df9f18dc" providerId="ADAL" clId="{9AF2E838-F371-4807-BAE1-48A3B10A41E3}" dt="2023-10-23T16:33:06.226" v="305"/>
        <pc:sldMkLst>
          <pc:docMk/>
          <pc:sldMk cId="817071467" sldId="337"/>
        </pc:sldMkLst>
      </pc:sldChg>
      <pc:sldChg chg="del">
        <pc:chgData name="Elena Long" userId="3151066e-a619-4d94-bc0a-2038df9f18dc" providerId="ADAL" clId="{9AF2E838-F371-4807-BAE1-48A3B10A41E3}" dt="2023-10-23T16:35:32.759" v="472" actId="47"/>
        <pc:sldMkLst>
          <pc:docMk/>
          <pc:sldMk cId="180951164" sldId="340"/>
        </pc:sldMkLst>
      </pc:sldChg>
      <pc:sldChg chg="del">
        <pc:chgData name="Elena Long" userId="3151066e-a619-4d94-bc0a-2038df9f18dc" providerId="ADAL" clId="{9AF2E838-F371-4807-BAE1-48A3B10A41E3}" dt="2023-10-23T16:35:32.759" v="472" actId="47"/>
        <pc:sldMkLst>
          <pc:docMk/>
          <pc:sldMk cId="2216835530" sldId="343"/>
        </pc:sldMkLst>
      </pc:sldChg>
      <pc:sldChg chg="del">
        <pc:chgData name="Elena Long" userId="3151066e-a619-4d94-bc0a-2038df9f18dc" providerId="ADAL" clId="{9AF2E838-F371-4807-BAE1-48A3B10A41E3}" dt="2023-10-23T16:35:32.759" v="472" actId="47"/>
        <pc:sldMkLst>
          <pc:docMk/>
          <pc:sldMk cId="2986680892" sldId="344"/>
        </pc:sldMkLst>
      </pc:sldChg>
      <pc:sldChg chg="del">
        <pc:chgData name="Elena Long" userId="3151066e-a619-4d94-bc0a-2038df9f18dc" providerId="ADAL" clId="{9AF2E838-F371-4807-BAE1-48A3B10A41E3}" dt="2023-10-23T16:35:32.759" v="472" actId="47"/>
        <pc:sldMkLst>
          <pc:docMk/>
          <pc:sldMk cId="1694914006" sldId="346"/>
        </pc:sldMkLst>
      </pc:sldChg>
      <pc:sldChg chg="del">
        <pc:chgData name="Elena Long" userId="3151066e-a619-4d94-bc0a-2038df9f18dc" providerId="ADAL" clId="{9AF2E838-F371-4807-BAE1-48A3B10A41E3}" dt="2023-10-23T16:35:32.759" v="472" actId="47"/>
        <pc:sldMkLst>
          <pc:docMk/>
          <pc:sldMk cId="1766805757" sldId="347"/>
        </pc:sldMkLst>
      </pc:sldChg>
      <pc:sldChg chg="del">
        <pc:chgData name="Elena Long" userId="3151066e-a619-4d94-bc0a-2038df9f18dc" providerId="ADAL" clId="{9AF2E838-F371-4807-BAE1-48A3B10A41E3}" dt="2023-10-23T16:35:32.759" v="472" actId="47"/>
        <pc:sldMkLst>
          <pc:docMk/>
          <pc:sldMk cId="2849098586" sldId="348"/>
        </pc:sldMkLst>
      </pc:sldChg>
      <pc:sldChg chg="del">
        <pc:chgData name="Elena Long" userId="3151066e-a619-4d94-bc0a-2038df9f18dc" providerId="ADAL" clId="{9AF2E838-F371-4807-BAE1-48A3B10A41E3}" dt="2023-10-23T16:35:32.759" v="472" actId="47"/>
        <pc:sldMkLst>
          <pc:docMk/>
          <pc:sldMk cId="3279315000" sldId="349"/>
        </pc:sldMkLst>
      </pc:sldChg>
      <pc:sldChg chg="modSp new mod">
        <pc:chgData name="Elena Long" userId="3151066e-a619-4d94-bc0a-2038df9f18dc" providerId="ADAL" clId="{9AF2E838-F371-4807-BAE1-48A3B10A41E3}" dt="2023-10-23T16:35:09.184" v="471" actId="20577"/>
        <pc:sldMkLst>
          <pc:docMk/>
          <pc:sldMk cId="653814399" sldId="350"/>
        </pc:sldMkLst>
        <pc:spChg chg="mod">
          <ac:chgData name="Elena Long" userId="3151066e-a619-4d94-bc0a-2038df9f18dc" providerId="ADAL" clId="{9AF2E838-F371-4807-BAE1-48A3B10A41E3}" dt="2023-10-23T16:30:36.737" v="13" actId="20577"/>
          <ac:spMkLst>
            <pc:docMk/>
            <pc:sldMk cId="653814399" sldId="350"/>
            <ac:spMk id="2" creationId="{33216E5A-0CEA-5ACE-DD31-5491BBFE1251}"/>
          </ac:spMkLst>
        </pc:spChg>
        <pc:spChg chg="mod">
          <ac:chgData name="Elena Long" userId="3151066e-a619-4d94-bc0a-2038df9f18dc" providerId="ADAL" clId="{9AF2E838-F371-4807-BAE1-48A3B10A41E3}" dt="2023-10-23T16:35:09.184" v="471" actId="20577"/>
          <ac:spMkLst>
            <pc:docMk/>
            <pc:sldMk cId="653814399" sldId="350"/>
            <ac:spMk id="3" creationId="{0C591DF0-E744-9DC3-3EFD-B2C67AC92872}"/>
          </ac:spMkLst>
        </pc:spChg>
      </pc:sldChg>
      <pc:sldChg chg="new del">
        <pc:chgData name="Elena Long" userId="3151066e-a619-4d94-bc0a-2038df9f18dc" providerId="ADAL" clId="{9AF2E838-F371-4807-BAE1-48A3B10A41E3}" dt="2023-10-23T16:35:32.759" v="472" actId="47"/>
        <pc:sldMkLst>
          <pc:docMk/>
          <pc:sldMk cId="3082046054" sldId="351"/>
        </pc:sldMkLst>
      </pc:sldChg>
      <pc:sldChg chg="modSp add mod ord">
        <pc:chgData name="Elena Long" userId="3151066e-a619-4d94-bc0a-2038df9f18dc" providerId="ADAL" clId="{9AF2E838-F371-4807-BAE1-48A3B10A41E3}" dt="2023-10-23T16:33:27.950" v="328" actId="20577"/>
        <pc:sldMkLst>
          <pc:docMk/>
          <pc:sldMk cId="3445841293" sldId="352"/>
        </pc:sldMkLst>
        <pc:spChg chg="mod">
          <ac:chgData name="Elena Long" userId="3151066e-a619-4d94-bc0a-2038df9f18dc" providerId="ADAL" clId="{9AF2E838-F371-4807-BAE1-48A3B10A41E3}" dt="2023-10-23T16:33:27.950" v="328" actId="20577"/>
          <ac:spMkLst>
            <pc:docMk/>
            <pc:sldMk cId="3445841293" sldId="352"/>
            <ac:spMk id="3" creationId="{E18624A1-3CB4-DAD2-966A-64A8652A1488}"/>
          </ac:spMkLst>
        </pc:spChg>
      </pc:sldChg>
      <pc:sldChg chg="addSp delSp modSp new mod">
        <pc:chgData name="Elena Long" userId="3151066e-a619-4d94-bc0a-2038df9f18dc" providerId="ADAL" clId="{9AF2E838-F371-4807-BAE1-48A3B10A41E3}" dt="2023-10-23T18:08:26.013" v="1248" actId="20577"/>
        <pc:sldMkLst>
          <pc:docMk/>
          <pc:sldMk cId="2888021077" sldId="353"/>
        </pc:sldMkLst>
        <pc:spChg chg="mod">
          <ac:chgData name="Elena Long" userId="3151066e-a619-4d94-bc0a-2038df9f18dc" providerId="ADAL" clId="{9AF2E838-F371-4807-BAE1-48A3B10A41E3}" dt="2023-10-23T16:35:52.998" v="504" actId="20577"/>
          <ac:spMkLst>
            <pc:docMk/>
            <pc:sldMk cId="2888021077" sldId="353"/>
            <ac:spMk id="2" creationId="{9C1D3D1F-3A65-6645-FC26-5EEF818F6163}"/>
          </ac:spMkLst>
        </pc:spChg>
        <pc:spChg chg="del">
          <ac:chgData name="Elena Long" userId="3151066e-a619-4d94-bc0a-2038df9f18dc" providerId="ADAL" clId="{9AF2E838-F371-4807-BAE1-48A3B10A41E3}" dt="2023-10-23T16:35:59.107" v="505" actId="478"/>
          <ac:spMkLst>
            <pc:docMk/>
            <pc:sldMk cId="2888021077" sldId="353"/>
            <ac:spMk id="3" creationId="{F02093A0-BC70-9284-7AFD-16A696DC60F6}"/>
          </ac:spMkLst>
        </pc:spChg>
        <pc:spChg chg="add mod">
          <ac:chgData name="Elena Long" userId="3151066e-a619-4d94-bc0a-2038df9f18dc" providerId="ADAL" clId="{9AF2E838-F371-4807-BAE1-48A3B10A41E3}" dt="2023-10-23T18:04:22.704" v="1156" actId="20577"/>
          <ac:spMkLst>
            <pc:docMk/>
            <pc:sldMk cId="2888021077" sldId="353"/>
            <ac:spMk id="6" creationId="{DD69AD29-839A-C1CE-4097-B2753AA46C09}"/>
          </ac:spMkLst>
        </pc:spChg>
        <pc:spChg chg="add mod">
          <ac:chgData name="Elena Long" userId="3151066e-a619-4d94-bc0a-2038df9f18dc" providerId="ADAL" clId="{9AF2E838-F371-4807-BAE1-48A3B10A41E3}" dt="2023-10-23T18:07:51.118" v="1220" actId="20577"/>
          <ac:spMkLst>
            <pc:docMk/>
            <pc:sldMk cId="2888021077" sldId="353"/>
            <ac:spMk id="9" creationId="{273480CA-07F8-8C36-50E8-CE1787F509A7}"/>
          </ac:spMkLst>
        </pc:spChg>
        <pc:spChg chg="add mod">
          <ac:chgData name="Elena Long" userId="3151066e-a619-4d94-bc0a-2038df9f18dc" providerId="ADAL" clId="{9AF2E838-F371-4807-BAE1-48A3B10A41E3}" dt="2023-10-23T18:08:26.013" v="1248" actId="20577"/>
          <ac:spMkLst>
            <pc:docMk/>
            <pc:sldMk cId="2888021077" sldId="353"/>
            <ac:spMk id="12" creationId="{4E683A6A-BDD2-2762-61D5-E8A682585C1F}"/>
          </ac:spMkLst>
        </pc:spChg>
        <pc:spChg chg="add mod">
          <ac:chgData name="Elena Long" userId="3151066e-a619-4d94-bc0a-2038df9f18dc" providerId="ADAL" clId="{9AF2E838-F371-4807-BAE1-48A3B10A41E3}" dt="2023-10-23T18:08:08.869" v="1246" actId="1035"/>
          <ac:spMkLst>
            <pc:docMk/>
            <pc:sldMk cId="2888021077" sldId="353"/>
            <ac:spMk id="15" creationId="{0597E4FF-BF73-5978-9DE4-2B730DE191F9}"/>
          </ac:spMkLst>
        </pc:spChg>
        <pc:spChg chg="add mod">
          <ac:chgData name="Elena Long" userId="3151066e-a619-4d94-bc0a-2038df9f18dc" providerId="ADAL" clId="{9AF2E838-F371-4807-BAE1-48A3B10A41E3}" dt="2023-10-23T18:06:53.005" v="1212" actId="20577"/>
          <ac:spMkLst>
            <pc:docMk/>
            <pc:sldMk cId="2888021077" sldId="353"/>
            <ac:spMk id="20" creationId="{349E5612-BCAC-81B9-FA7A-F49D2A599825}"/>
          </ac:spMkLst>
        </pc:spChg>
        <pc:spChg chg="add mod">
          <ac:chgData name="Elena Long" userId="3151066e-a619-4d94-bc0a-2038df9f18dc" providerId="ADAL" clId="{9AF2E838-F371-4807-BAE1-48A3B10A41E3}" dt="2023-10-23T18:04:35.911" v="1183" actId="20577"/>
          <ac:spMkLst>
            <pc:docMk/>
            <pc:sldMk cId="2888021077" sldId="353"/>
            <ac:spMk id="21" creationId="{F6E1CAE1-9F62-EE27-00C6-4A820116F6B6}"/>
          </ac:spMkLst>
        </pc:spChg>
        <pc:picChg chg="add mod">
          <ac:chgData name="Elena Long" userId="3151066e-a619-4d94-bc0a-2038df9f18dc" providerId="ADAL" clId="{9AF2E838-F371-4807-BAE1-48A3B10A41E3}" dt="2023-10-23T17:37:38.410" v="560" actId="1076"/>
          <ac:picMkLst>
            <pc:docMk/>
            <pc:sldMk cId="2888021077" sldId="353"/>
            <ac:picMk id="5" creationId="{613313B9-6D1D-FF10-3479-DE56E3F30374}"/>
          </ac:picMkLst>
        </pc:picChg>
        <pc:picChg chg="add mod">
          <ac:chgData name="Elena Long" userId="3151066e-a619-4d94-bc0a-2038df9f18dc" providerId="ADAL" clId="{9AF2E838-F371-4807-BAE1-48A3B10A41E3}" dt="2023-10-23T17:38:05.041" v="573" actId="1076"/>
          <ac:picMkLst>
            <pc:docMk/>
            <pc:sldMk cId="2888021077" sldId="353"/>
            <ac:picMk id="8" creationId="{67966FB4-5C4C-07AC-B26A-ECF437F05E8A}"/>
          </ac:picMkLst>
        </pc:picChg>
        <pc:picChg chg="add mod">
          <ac:chgData name="Elena Long" userId="3151066e-a619-4d94-bc0a-2038df9f18dc" providerId="ADAL" clId="{9AF2E838-F371-4807-BAE1-48A3B10A41E3}" dt="2023-10-23T17:40:26.125" v="730" actId="1038"/>
          <ac:picMkLst>
            <pc:docMk/>
            <pc:sldMk cId="2888021077" sldId="353"/>
            <ac:picMk id="11" creationId="{48BA6BE9-E42B-AF1C-3A16-6C04A695BCE8}"/>
          </ac:picMkLst>
        </pc:picChg>
        <pc:picChg chg="add mod">
          <ac:chgData name="Elena Long" userId="3151066e-a619-4d94-bc0a-2038df9f18dc" providerId="ADAL" clId="{9AF2E838-F371-4807-BAE1-48A3B10A41E3}" dt="2023-10-23T17:48:22.843" v="909" actId="1038"/>
          <ac:picMkLst>
            <pc:docMk/>
            <pc:sldMk cId="2888021077" sldId="353"/>
            <ac:picMk id="14" creationId="{F7B47DB4-42C1-005C-976B-35E5EC933772}"/>
          </ac:picMkLst>
        </pc:picChg>
        <pc:picChg chg="add mod">
          <ac:chgData name="Elena Long" userId="3151066e-a619-4d94-bc0a-2038df9f18dc" providerId="ADAL" clId="{9AF2E838-F371-4807-BAE1-48A3B10A41E3}" dt="2023-10-23T17:40:12.516" v="647" actId="1076"/>
          <ac:picMkLst>
            <pc:docMk/>
            <pc:sldMk cId="2888021077" sldId="353"/>
            <ac:picMk id="17" creationId="{E89CA0EB-8B0A-69D3-117F-A08F0636154E}"/>
          </ac:picMkLst>
        </pc:picChg>
        <pc:picChg chg="add mod">
          <ac:chgData name="Elena Long" userId="3151066e-a619-4d94-bc0a-2038df9f18dc" providerId="ADAL" clId="{9AF2E838-F371-4807-BAE1-48A3B10A41E3}" dt="2023-10-23T17:40:48.808" v="733" actId="1076"/>
          <ac:picMkLst>
            <pc:docMk/>
            <pc:sldMk cId="2888021077" sldId="353"/>
            <ac:picMk id="19" creationId="{ADBC6C8F-9DC6-9B0F-1B72-D2D2B0A50427}"/>
          </ac:picMkLst>
        </pc:picChg>
      </pc:sldChg>
      <pc:sldChg chg="addSp modSp new mod">
        <pc:chgData name="Elena Long" userId="3151066e-a619-4d94-bc0a-2038df9f18dc" providerId="ADAL" clId="{9AF2E838-F371-4807-BAE1-48A3B10A41E3}" dt="2023-10-23T17:23:37.858" v="557" actId="1076"/>
        <pc:sldMkLst>
          <pc:docMk/>
          <pc:sldMk cId="179079026" sldId="354"/>
        </pc:sldMkLst>
        <pc:spChg chg="mod">
          <ac:chgData name="Elena Long" userId="3151066e-a619-4d94-bc0a-2038df9f18dc" providerId="ADAL" clId="{9AF2E838-F371-4807-BAE1-48A3B10A41E3}" dt="2023-10-23T17:23:37.858" v="557" actId="1076"/>
          <ac:spMkLst>
            <pc:docMk/>
            <pc:sldMk cId="179079026" sldId="354"/>
            <ac:spMk id="2" creationId="{7B2CD8D4-8F5F-4361-423F-FA99F271EC23}"/>
          </ac:spMkLst>
        </pc:spChg>
        <pc:spChg chg="mod">
          <ac:chgData name="Elena Long" userId="3151066e-a619-4d94-bc0a-2038df9f18dc" providerId="ADAL" clId="{9AF2E838-F371-4807-BAE1-48A3B10A41E3}" dt="2023-10-23T17:22:46.417" v="553"/>
          <ac:spMkLst>
            <pc:docMk/>
            <pc:sldMk cId="179079026" sldId="354"/>
            <ac:spMk id="3" creationId="{7A339681-91D2-04FC-8609-3DEC33AFF2F7}"/>
          </ac:spMkLst>
        </pc:spChg>
        <pc:picChg chg="add mod">
          <ac:chgData name="Elena Long" userId="3151066e-a619-4d94-bc0a-2038df9f18dc" providerId="ADAL" clId="{9AF2E838-F371-4807-BAE1-48A3B10A41E3}" dt="2023-10-23T17:23:37.032" v="556" actId="1076"/>
          <ac:picMkLst>
            <pc:docMk/>
            <pc:sldMk cId="179079026" sldId="354"/>
            <ac:picMk id="5" creationId="{C3CD8FEE-A142-9316-431B-978CE906327E}"/>
          </ac:picMkLst>
        </pc:picChg>
      </pc:sldChg>
      <pc:sldChg chg="addSp delSp modSp new mod">
        <pc:chgData name="Elena Long" userId="3151066e-a619-4d94-bc0a-2038df9f18dc" providerId="ADAL" clId="{9AF2E838-F371-4807-BAE1-48A3B10A41E3}" dt="2023-10-23T18:19:45.936" v="1278" actId="20577"/>
        <pc:sldMkLst>
          <pc:docMk/>
          <pc:sldMk cId="1216561975" sldId="355"/>
        </pc:sldMkLst>
        <pc:spChg chg="mod">
          <ac:chgData name="Elena Long" userId="3151066e-a619-4d94-bc0a-2038df9f18dc" providerId="ADAL" clId="{9AF2E838-F371-4807-BAE1-48A3B10A41E3}" dt="2023-10-23T17:41:12.883" v="786" actId="20577"/>
          <ac:spMkLst>
            <pc:docMk/>
            <pc:sldMk cId="1216561975" sldId="355"/>
            <ac:spMk id="2" creationId="{B0FCF3D9-725C-85C8-FFDD-966406CEEC3B}"/>
          </ac:spMkLst>
        </pc:spChg>
        <pc:spChg chg="del">
          <ac:chgData name="Elena Long" userId="3151066e-a619-4d94-bc0a-2038df9f18dc" providerId="ADAL" clId="{9AF2E838-F371-4807-BAE1-48A3B10A41E3}" dt="2023-10-23T17:41:25.589" v="787" actId="22"/>
          <ac:spMkLst>
            <pc:docMk/>
            <pc:sldMk cId="1216561975" sldId="355"/>
            <ac:spMk id="3" creationId="{311084CF-4E55-40BB-3614-17387CEA1E3C}"/>
          </ac:spMkLst>
        </pc:spChg>
        <pc:spChg chg="add mod">
          <ac:chgData name="Elena Long" userId="3151066e-a619-4d94-bc0a-2038df9f18dc" providerId="ADAL" clId="{9AF2E838-F371-4807-BAE1-48A3B10A41E3}" dt="2023-10-23T18:07:33.853" v="1218" actId="20577"/>
          <ac:spMkLst>
            <pc:docMk/>
            <pc:sldMk cId="1216561975" sldId="355"/>
            <ac:spMk id="6" creationId="{05AA86D6-02BB-2F00-C37C-FD592181EF46}"/>
          </ac:spMkLst>
        </pc:spChg>
        <pc:spChg chg="add mod">
          <ac:chgData name="Elena Long" userId="3151066e-a619-4d94-bc0a-2038df9f18dc" providerId="ADAL" clId="{9AF2E838-F371-4807-BAE1-48A3B10A41E3}" dt="2023-10-23T18:07:15.423" v="1214" actId="20577"/>
          <ac:spMkLst>
            <pc:docMk/>
            <pc:sldMk cId="1216561975" sldId="355"/>
            <ac:spMk id="9" creationId="{B3CF26F3-CA29-2E2E-DAEE-B334F848B272}"/>
          </ac:spMkLst>
        </pc:spChg>
        <pc:spChg chg="add mod">
          <ac:chgData name="Elena Long" userId="3151066e-a619-4d94-bc0a-2038df9f18dc" providerId="ADAL" clId="{9AF2E838-F371-4807-BAE1-48A3B10A41E3}" dt="2023-10-23T18:06:37.086" v="1203" actId="20577"/>
          <ac:spMkLst>
            <pc:docMk/>
            <pc:sldMk cId="1216561975" sldId="355"/>
            <ac:spMk id="12" creationId="{957FC7D3-B85A-FD88-9043-B9C3EBD891A2}"/>
          </ac:spMkLst>
        </pc:spChg>
        <pc:spChg chg="add mod">
          <ac:chgData name="Elena Long" userId="3151066e-a619-4d94-bc0a-2038df9f18dc" providerId="ADAL" clId="{9AF2E838-F371-4807-BAE1-48A3B10A41E3}" dt="2023-10-23T18:07:28.053" v="1216" actId="20577"/>
          <ac:spMkLst>
            <pc:docMk/>
            <pc:sldMk cId="1216561975" sldId="355"/>
            <ac:spMk id="15" creationId="{6B5C5E39-8625-23D3-D7A7-4B29C8229B10}"/>
          </ac:spMkLst>
        </pc:spChg>
        <pc:spChg chg="add mod">
          <ac:chgData name="Elena Long" userId="3151066e-a619-4d94-bc0a-2038df9f18dc" providerId="ADAL" clId="{9AF2E838-F371-4807-BAE1-48A3B10A41E3}" dt="2023-10-23T18:06:24.973" v="1201" actId="20577"/>
          <ac:spMkLst>
            <pc:docMk/>
            <pc:sldMk cId="1216561975" sldId="355"/>
            <ac:spMk id="16" creationId="{E64BF49F-1C8A-4C42-B146-284D17CBDA5B}"/>
          </ac:spMkLst>
        </pc:spChg>
        <pc:spChg chg="add mod">
          <ac:chgData name="Elena Long" userId="3151066e-a619-4d94-bc0a-2038df9f18dc" providerId="ADAL" clId="{9AF2E838-F371-4807-BAE1-48A3B10A41E3}" dt="2023-10-23T18:05:10.853" v="1198"/>
          <ac:spMkLst>
            <pc:docMk/>
            <pc:sldMk cId="1216561975" sldId="355"/>
            <ac:spMk id="17" creationId="{27AD5E7D-50B8-8718-1728-8C570F9D5572}"/>
          </ac:spMkLst>
        </pc:spChg>
        <pc:spChg chg="add mod">
          <ac:chgData name="Elena Long" userId="3151066e-a619-4d94-bc0a-2038df9f18dc" providerId="ADAL" clId="{9AF2E838-F371-4807-BAE1-48A3B10A41E3}" dt="2023-10-23T18:19:45.936" v="1278" actId="20577"/>
          <ac:spMkLst>
            <pc:docMk/>
            <pc:sldMk cId="1216561975" sldId="355"/>
            <ac:spMk id="22" creationId="{E51E3ED0-33E9-F5C5-0F93-BECBF358A57A}"/>
          </ac:spMkLst>
        </pc:spChg>
        <pc:picChg chg="add mod ord">
          <ac:chgData name="Elena Long" userId="3151066e-a619-4d94-bc0a-2038df9f18dc" providerId="ADAL" clId="{9AF2E838-F371-4807-BAE1-48A3B10A41E3}" dt="2023-10-23T18:02:56.942" v="996" actId="14100"/>
          <ac:picMkLst>
            <pc:docMk/>
            <pc:sldMk cId="1216561975" sldId="355"/>
            <ac:picMk id="5" creationId="{7235CCF2-2125-4597-445D-06E611D8E32D}"/>
          </ac:picMkLst>
        </pc:picChg>
        <pc:picChg chg="add mod">
          <ac:chgData name="Elena Long" userId="3151066e-a619-4d94-bc0a-2038df9f18dc" providerId="ADAL" clId="{9AF2E838-F371-4807-BAE1-48A3B10A41E3}" dt="2023-10-23T18:03:19.527" v="1043" actId="1037"/>
          <ac:picMkLst>
            <pc:docMk/>
            <pc:sldMk cId="1216561975" sldId="355"/>
            <ac:picMk id="8" creationId="{D454CB2C-3008-2192-02EF-47EA2EE084AF}"/>
          </ac:picMkLst>
        </pc:picChg>
        <pc:picChg chg="add mod">
          <ac:chgData name="Elena Long" userId="3151066e-a619-4d94-bc0a-2038df9f18dc" providerId="ADAL" clId="{9AF2E838-F371-4807-BAE1-48A3B10A41E3}" dt="2023-10-23T18:03:25.638" v="1079" actId="1037"/>
          <ac:picMkLst>
            <pc:docMk/>
            <pc:sldMk cId="1216561975" sldId="355"/>
            <ac:picMk id="11" creationId="{3DB0A353-4567-A847-FC27-8734B69944CF}"/>
          </ac:picMkLst>
        </pc:picChg>
        <pc:picChg chg="add mod">
          <ac:chgData name="Elena Long" userId="3151066e-a619-4d94-bc0a-2038df9f18dc" providerId="ADAL" clId="{9AF2E838-F371-4807-BAE1-48A3B10A41E3}" dt="2023-10-23T18:03:30.101" v="1097" actId="1038"/>
          <ac:picMkLst>
            <pc:docMk/>
            <pc:sldMk cId="1216561975" sldId="355"/>
            <ac:picMk id="14" creationId="{92D7A190-1B74-1D08-89E0-7462F7B241FD}"/>
          </ac:picMkLst>
        </pc:picChg>
        <pc:picChg chg="add mod">
          <ac:chgData name="Elena Long" userId="3151066e-a619-4d94-bc0a-2038df9f18dc" providerId="ADAL" clId="{9AF2E838-F371-4807-BAE1-48A3B10A41E3}" dt="2023-10-23T18:14:33.459" v="1251" actId="1076"/>
          <ac:picMkLst>
            <pc:docMk/>
            <pc:sldMk cId="1216561975" sldId="355"/>
            <ac:picMk id="19" creationId="{7852C8D2-5070-3108-05F9-15E2C3D03A2B}"/>
          </ac:picMkLst>
        </pc:picChg>
        <pc:picChg chg="add mod">
          <ac:chgData name="Elena Long" userId="3151066e-a619-4d94-bc0a-2038df9f18dc" providerId="ADAL" clId="{9AF2E838-F371-4807-BAE1-48A3B10A41E3}" dt="2023-10-23T18:19:30.473" v="1256" actId="1076"/>
          <ac:picMkLst>
            <pc:docMk/>
            <pc:sldMk cId="1216561975" sldId="355"/>
            <ac:picMk id="21" creationId="{A2686711-D708-8F55-5722-1A59A6B77947}"/>
          </ac:picMkLst>
        </pc:picChg>
      </pc:sldChg>
    </pc:docChg>
  </pc:docChgLst>
  <pc:docChgLst>
    <pc:chgData name="Elena Long" userId="3151066e-a619-4d94-bc0a-2038df9f18dc" providerId="ADAL" clId="{8A6871B3-C72D-40BC-9698-34B7818D5504}"/>
    <pc:docChg chg="undo custSel addSld delSld modSld sldOrd">
      <pc:chgData name="Elena Long" userId="3151066e-a619-4d94-bc0a-2038df9f18dc" providerId="ADAL" clId="{8A6871B3-C72D-40BC-9698-34B7818D5504}" dt="2023-01-09T18:56:34.389" v="324" actId="47"/>
      <pc:docMkLst>
        <pc:docMk/>
      </pc:docMkLst>
      <pc:sldChg chg="modSp mod">
        <pc:chgData name="Elena Long" userId="3151066e-a619-4d94-bc0a-2038df9f18dc" providerId="ADAL" clId="{8A6871B3-C72D-40BC-9698-34B7818D5504}" dt="2023-01-09T18:46:43.553" v="14" actId="20577"/>
        <pc:sldMkLst>
          <pc:docMk/>
          <pc:sldMk cId="2525201190" sldId="319"/>
        </pc:sldMkLst>
        <pc:spChg chg="mod">
          <ac:chgData name="Elena Long" userId="3151066e-a619-4d94-bc0a-2038df9f18dc" providerId="ADAL" clId="{8A6871B3-C72D-40BC-9698-34B7818D5504}" dt="2023-01-09T18:46:39.511" v="11" actId="20577"/>
          <ac:spMkLst>
            <pc:docMk/>
            <pc:sldMk cId="2525201190" sldId="319"/>
            <ac:spMk id="2" creationId="{206ABDFD-A27B-50F7-5953-1FABAA4B8E5B}"/>
          </ac:spMkLst>
        </pc:spChg>
        <pc:spChg chg="mod">
          <ac:chgData name="Elena Long" userId="3151066e-a619-4d94-bc0a-2038df9f18dc" providerId="ADAL" clId="{8A6871B3-C72D-40BC-9698-34B7818D5504}" dt="2023-01-09T18:46:43.553" v="14" actId="20577"/>
          <ac:spMkLst>
            <pc:docMk/>
            <pc:sldMk cId="2525201190" sldId="319"/>
            <ac:spMk id="3" creationId="{E2257E03-62B2-532A-3264-F7B1A8BB38F8}"/>
          </ac:spMkLst>
        </pc:spChg>
      </pc:sldChg>
      <pc:sldChg chg="del">
        <pc:chgData name="Elena Long" userId="3151066e-a619-4d94-bc0a-2038df9f18dc" providerId="ADAL" clId="{8A6871B3-C72D-40BC-9698-34B7818D5504}" dt="2023-01-09T18:46:47.988" v="16" actId="47"/>
        <pc:sldMkLst>
          <pc:docMk/>
          <pc:sldMk cId="1506531735" sldId="320"/>
        </pc:sldMkLst>
      </pc:sldChg>
      <pc:sldChg chg="del">
        <pc:chgData name="Elena Long" userId="3151066e-a619-4d94-bc0a-2038df9f18dc" providerId="ADAL" clId="{8A6871B3-C72D-40BC-9698-34B7818D5504}" dt="2023-01-09T18:48:25.259" v="105" actId="47"/>
        <pc:sldMkLst>
          <pc:docMk/>
          <pc:sldMk cId="1798157813" sldId="321"/>
        </pc:sldMkLst>
      </pc:sldChg>
      <pc:sldChg chg="del">
        <pc:chgData name="Elena Long" userId="3151066e-a619-4d94-bc0a-2038df9f18dc" providerId="ADAL" clId="{8A6871B3-C72D-40BC-9698-34B7818D5504}" dt="2023-01-09T18:48:25.259" v="105" actId="47"/>
        <pc:sldMkLst>
          <pc:docMk/>
          <pc:sldMk cId="2018698349" sldId="322"/>
        </pc:sldMkLst>
      </pc:sldChg>
      <pc:sldChg chg="modSp mod ord">
        <pc:chgData name="Elena Long" userId="3151066e-a619-4d94-bc0a-2038df9f18dc" providerId="ADAL" clId="{8A6871B3-C72D-40BC-9698-34B7818D5504}" dt="2023-01-09T18:48:17.824" v="104" actId="20577"/>
        <pc:sldMkLst>
          <pc:docMk/>
          <pc:sldMk cId="4183431362" sldId="323"/>
        </pc:sldMkLst>
        <pc:spChg chg="mod">
          <ac:chgData name="Elena Long" userId="3151066e-a619-4d94-bc0a-2038df9f18dc" providerId="ADAL" clId="{8A6871B3-C72D-40BC-9698-34B7818D5504}" dt="2023-01-09T18:48:17.824" v="104" actId="20577"/>
          <ac:spMkLst>
            <pc:docMk/>
            <pc:sldMk cId="4183431362" sldId="323"/>
            <ac:spMk id="4" creationId="{B515BF6E-3CD1-BDB7-956B-9EF25037A65F}"/>
          </ac:spMkLst>
        </pc:spChg>
      </pc:sldChg>
      <pc:sldChg chg="del">
        <pc:chgData name="Elena Long" userId="3151066e-a619-4d94-bc0a-2038df9f18dc" providerId="ADAL" clId="{8A6871B3-C72D-40BC-9698-34B7818D5504}" dt="2023-01-09T18:48:25.259" v="105" actId="47"/>
        <pc:sldMkLst>
          <pc:docMk/>
          <pc:sldMk cId="1148822059" sldId="324"/>
        </pc:sldMkLst>
      </pc:sldChg>
      <pc:sldChg chg="addSp delSp modSp add mod">
        <pc:chgData name="Elena Long" userId="3151066e-a619-4d94-bc0a-2038df9f18dc" providerId="ADAL" clId="{8A6871B3-C72D-40BC-9698-34B7818D5504}" dt="2023-01-09T18:50:53.792" v="169" actId="20577"/>
        <pc:sldMkLst>
          <pc:docMk/>
          <pc:sldMk cId="2784667362" sldId="324"/>
        </pc:sldMkLst>
        <pc:spChg chg="mod">
          <ac:chgData name="Elena Long" userId="3151066e-a619-4d94-bc0a-2038df9f18dc" providerId="ADAL" clId="{8A6871B3-C72D-40BC-9698-34B7818D5504}" dt="2023-01-09T18:48:32.328" v="109" actId="20577"/>
          <ac:spMkLst>
            <pc:docMk/>
            <pc:sldMk cId="2784667362" sldId="324"/>
            <ac:spMk id="2" creationId="{6BB78723-1ED3-9B2A-46A1-1D83ED8E3231}"/>
          </ac:spMkLst>
        </pc:spChg>
        <pc:spChg chg="mod">
          <ac:chgData name="Elena Long" userId="3151066e-a619-4d94-bc0a-2038df9f18dc" providerId="ADAL" clId="{8A6871B3-C72D-40BC-9698-34B7818D5504}" dt="2023-01-09T18:50:53.792" v="169" actId="20577"/>
          <ac:spMkLst>
            <pc:docMk/>
            <pc:sldMk cId="2784667362" sldId="324"/>
            <ac:spMk id="4" creationId="{B515BF6E-3CD1-BDB7-956B-9EF25037A65F}"/>
          </ac:spMkLst>
        </pc:spChg>
        <pc:picChg chg="add mod">
          <ac:chgData name="Elena Long" userId="3151066e-a619-4d94-bc0a-2038df9f18dc" providerId="ADAL" clId="{8A6871B3-C72D-40BC-9698-34B7818D5504}" dt="2023-01-09T18:50:34.187" v="143" actId="29295"/>
          <ac:picMkLst>
            <pc:docMk/>
            <pc:sldMk cId="2784667362" sldId="324"/>
            <ac:picMk id="5" creationId="{8F87C924-6044-4914-773C-8C6DCB90991E}"/>
          </ac:picMkLst>
        </pc:picChg>
        <pc:picChg chg="del">
          <ac:chgData name="Elena Long" userId="3151066e-a619-4d94-bc0a-2038df9f18dc" providerId="ADAL" clId="{8A6871B3-C72D-40BC-9698-34B7818D5504}" dt="2023-01-09T18:50:36.777" v="144" actId="478"/>
          <ac:picMkLst>
            <pc:docMk/>
            <pc:sldMk cId="2784667362" sldId="324"/>
            <ac:picMk id="6" creationId="{F36978ED-06B5-B30D-4CB5-F4D4FFE27B0E}"/>
          </ac:picMkLst>
        </pc:picChg>
      </pc:sldChg>
      <pc:sldChg chg="addSp new del mod">
        <pc:chgData name="Elena Long" userId="3151066e-a619-4d94-bc0a-2038df9f18dc" providerId="ADAL" clId="{8A6871B3-C72D-40BC-9698-34B7818D5504}" dt="2023-01-09T18:56:34.389" v="324" actId="47"/>
        <pc:sldMkLst>
          <pc:docMk/>
          <pc:sldMk cId="1279892201" sldId="325"/>
        </pc:sldMkLst>
        <pc:picChg chg="add">
          <ac:chgData name="Elena Long" userId="3151066e-a619-4d94-bc0a-2038df9f18dc" providerId="ADAL" clId="{8A6871B3-C72D-40BC-9698-34B7818D5504}" dt="2023-01-09T18:55:08.613" v="171" actId="22"/>
          <ac:picMkLst>
            <pc:docMk/>
            <pc:sldMk cId="1279892201" sldId="325"/>
            <ac:picMk id="5" creationId="{49D4FAEE-570C-0AD2-6C10-7E741E06B855}"/>
          </ac:picMkLst>
        </pc:picChg>
      </pc:sldChg>
      <pc:sldChg chg="del">
        <pc:chgData name="Elena Long" userId="3151066e-a619-4d94-bc0a-2038df9f18dc" providerId="ADAL" clId="{8A6871B3-C72D-40BC-9698-34B7818D5504}" dt="2023-01-09T18:48:25.259" v="105" actId="47"/>
        <pc:sldMkLst>
          <pc:docMk/>
          <pc:sldMk cId="1575276181" sldId="325"/>
        </pc:sldMkLst>
      </pc:sldChg>
      <pc:sldChg chg="addSp delSp modSp add mod">
        <pc:chgData name="Elena Long" userId="3151066e-a619-4d94-bc0a-2038df9f18dc" providerId="ADAL" clId="{8A6871B3-C72D-40BC-9698-34B7818D5504}" dt="2023-01-09T18:56:30.984" v="323" actId="20577"/>
        <pc:sldMkLst>
          <pc:docMk/>
          <pc:sldMk cId="3748679861" sldId="326"/>
        </pc:sldMkLst>
        <pc:spChg chg="mod">
          <ac:chgData name="Elena Long" userId="3151066e-a619-4d94-bc0a-2038df9f18dc" providerId="ADAL" clId="{8A6871B3-C72D-40BC-9698-34B7818D5504}" dt="2023-01-09T18:56:30.984" v="323" actId="20577"/>
          <ac:spMkLst>
            <pc:docMk/>
            <pc:sldMk cId="3748679861" sldId="326"/>
            <ac:spMk id="4" creationId="{B515BF6E-3CD1-BDB7-956B-9EF25037A65F}"/>
          </ac:spMkLst>
        </pc:spChg>
        <pc:picChg chg="add mod">
          <ac:chgData name="Elena Long" userId="3151066e-a619-4d94-bc0a-2038df9f18dc" providerId="ADAL" clId="{8A6871B3-C72D-40BC-9698-34B7818D5504}" dt="2023-01-09T18:56:19.830" v="290" actId="29295"/>
          <ac:picMkLst>
            <pc:docMk/>
            <pc:sldMk cId="3748679861" sldId="326"/>
            <ac:picMk id="3" creationId="{4830D97D-CA7A-00C8-5F48-3168BC0E6A41}"/>
          </ac:picMkLst>
        </pc:picChg>
        <pc:picChg chg="del mod">
          <ac:chgData name="Elena Long" userId="3151066e-a619-4d94-bc0a-2038df9f18dc" providerId="ADAL" clId="{8A6871B3-C72D-40BC-9698-34B7818D5504}" dt="2023-01-09T18:56:21.471" v="291" actId="478"/>
          <ac:picMkLst>
            <pc:docMk/>
            <pc:sldMk cId="3748679861" sldId="326"/>
            <ac:picMk id="5" creationId="{8F87C924-6044-4914-773C-8C6DCB90991E}"/>
          </ac:picMkLst>
        </pc:picChg>
      </pc:sldChg>
      <pc:sldChg chg="del">
        <pc:chgData name="Elena Long" userId="3151066e-a619-4d94-bc0a-2038df9f18dc" providerId="ADAL" clId="{8A6871B3-C72D-40BC-9698-34B7818D5504}" dt="2023-01-09T18:48:25.259" v="105" actId="47"/>
        <pc:sldMkLst>
          <pc:docMk/>
          <pc:sldMk cId="4290168187" sldId="326"/>
        </pc:sldMkLst>
      </pc:sldChg>
      <pc:sldChg chg="add del">
        <pc:chgData name="Elena Long" userId="3151066e-a619-4d94-bc0a-2038df9f18dc" providerId="ADAL" clId="{8A6871B3-C72D-40BC-9698-34B7818D5504}" dt="2023-01-09T18:55:13.282" v="174"/>
        <pc:sldMkLst>
          <pc:docMk/>
          <pc:sldMk cId="1015433441" sldId="327"/>
        </pc:sldMkLst>
      </pc:sldChg>
      <pc:sldChg chg="del">
        <pc:chgData name="Elena Long" userId="3151066e-a619-4d94-bc0a-2038df9f18dc" providerId="ADAL" clId="{8A6871B3-C72D-40BC-9698-34B7818D5504}" dt="2023-01-09T18:48:25.259" v="105" actId="47"/>
        <pc:sldMkLst>
          <pc:docMk/>
          <pc:sldMk cId="3326319415" sldId="327"/>
        </pc:sldMkLst>
      </pc:sldChg>
      <pc:sldChg chg="del">
        <pc:chgData name="Elena Long" userId="3151066e-a619-4d94-bc0a-2038df9f18dc" providerId="ADAL" clId="{8A6871B3-C72D-40BC-9698-34B7818D5504}" dt="2023-01-09T18:48:25.259" v="105" actId="47"/>
        <pc:sldMkLst>
          <pc:docMk/>
          <pc:sldMk cId="1311325936" sldId="328"/>
        </pc:sldMkLst>
      </pc:sldChg>
      <pc:sldChg chg="del">
        <pc:chgData name="Elena Long" userId="3151066e-a619-4d94-bc0a-2038df9f18dc" providerId="ADAL" clId="{8A6871B3-C72D-40BC-9698-34B7818D5504}" dt="2023-01-09T18:48:25.259" v="105" actId="47"/>
        <pc:sldMkLst>
          <pc:docMk/>
          <pc:sldMk cId="4112029467" sldId="329"/>
        </pc:sldMkLst>
      </pc:sldChg>
      <pc:sldChg chg="del">
        <pc:chgData name="Elena Long" userId="3151066e-a619-4d94-bc0a-2038df9f18dc" providerId="ADAL" clId="{8A6871B3-C72D-40BC-9698-34B7818D5504}" dt="2023-01-09T18:48:25.259" v="105" actId="47"/>
        <pc:sldMkLst>
          <pc:docMk/>
          <pc:sldMk cId="666088471" sldId="330"/>
        </pc:sldMkLst>
      </pc:sldChg>
      <pc:sldChg chg="new del">
        <pc:chgData name="Elena Long" userId="3151066e-a619-4d94-bc0a-2038df9f18dc" providerId="ADAL" clId="{8A6871B3-C72D-40BC-9698-34B7818D5504}" dt="2023-01-09T18:48:25.259" v="105" actId="47"/>
        <pc:sldMkLst>
          <pc:docMk/>
          <pc:sldMk cId="3801301314" sldId="331"/>
        </pc:sldMkLst>
      </pc:sldChg>
    </pc:docChg>
  </pc:docChgLst>
  <pc:docChgLst>
    <pc:chgData name="Elena Long" userId="3151066e-a619-4d94-bc0a-2038df9f18dc" providerId="ADAL" clId="{72C5F2E2-7582-4126-9523-2DCAE3C0A512}"/>
    <pc:docChg chg="undo custSel addSld delSld modSld modSection">
      <pc:chgData name="Elena Long" userId="3151066e-a619-4d94-bc0a-2038df9f18dc" providerId="ADAL" clId="{72C5F2E2-7582-4126-9523-2DCAE3C0A512}" dt="2023-02-08T15:42:35.705" v="641" actId="1076"/>
      <pc:docMkLst>
        <pc:docMk/>
      </pc:docMkLst>
      <pc:sldChg chg="modSp mod">
        <pc:chgData name="Elena Long" userId="3151066e-a619-4d94-bc0a-2038df9f18dc" providerId="ADAL" clId="{72C5F2E2-7582-4126-9523-2DCAE3C0A512}" dt="2023-02-08T15:10:46.512" v="21" actId="20577"/>
        <pc:sldMkLst>
          <pc:docMk/>
          <pc:sldMk cId="2525201190" sldId="319"/>
        </pc:sldMkLst>
        <pc:spChg chg="mod">
          <ac:chgData name="Elena Long" userId="3151066e-a619-4d94-bc0a-2038df9f18dc" providerId="ADAL" clId="{72C5F2E2-7582-4126-9523-2DCAE3C0A512}" dt="2023-02-08T15:10:43.912" v="19" actId="20577"/>
          <ac:spMkLst>
            <pc:docMk/>
            <pc:sldMk cId="2525201190" sldId="319"/>
            <ac:spMk id="2" creationId="{206ABDFD-A27B-50F7-5953-1FABAA4B8E5B}"/>
          </ac:spMkLst>
        </pc:spChg>
        <pc:spChg chg="mod">
          <ac:chgData name="Elena Long" userId="3151066e-a619-4d94-bc0a-2038df9f18dc" providerId="ADAL" clId="{72C5F2E2-7582-4126-9523-2DCAE3C0A512}" dt="2023-02-08T15:10:46.512" v="21" actId="20577"/>
          <ac:spMkLst>
            <pc:docMk/>
            <pc:sldMk cId="2525201190" sldId="319"/>
            <ac:spMk id="3" creationId="{E2257E03-62B2-532A-3264-F7B1A8BB38F8}"/>
          </ac:spMkLst>
        </pc:spChg>
      </pc:sldChg>
      <pc:sldChg chg="modSp mod">
        <pc:chgData name="Elena Long" userId="3151066e-a619-4d94-bc0a-2038df9f18dc" providerId="ADAL" clId="{72C5F2E2-7582-4126-9523-2DCAE3C0A512}" dt="2023-02-08T15:27:30.145" v="393" actId="20577"/>
        <pc:sldMkLst>
          <pc:docMk/>
          <pc:sldMk cId="1193436966" sldId="357"/>
        </pc:sldMkLst>
        <pc:spChg chg="mod">
          <ac:chgData name="Elena Long" userId="3151066e-a619-4d94-bc0a-2038df9f18dc" providerId="ADAL" clId="{72C5F2E2-7582-4126-9523-2DCAE3C0A512}" dt="2023-02-08T15:10:57.923" v="41" actId="20577"/>
          <ac:spMkLst>
            <pc:docMk/>
            <pc:sldMk cId="1193436966" sldId="357"/>
            <ac:spMk id="2" creationId="{AD872394-20FB-D5A4-09DD-D62DABE3FB71}"/>
          </ac:spMkLst>
        </pc:spChg>
        <pc:spChg chg="mod">
          <ac:chgData name="Elena Long" userId="3151066e-a619-4d94-bc0a-2038df9f18dc" providerId="ADAL" clId="{72C5F2E2-7582-4126-9523-2DCAE3C0A512}" dt="2023-02-08T15:27:30.145" v="393" actId="20577"/>
          <ac:spMkLst>
            <pc:docMk/>
            <pc:sldMk cId="1193436966" sldId="357"/>
            <ac:spMk id="3" creationId="{EC457021-E9DD-84A6-E873-C76728FB7238}"/>
          </ac:spMkLst>
        </pc:spChg>
      </pc:sldChg>
      <pc:sldChg chg="addSp delSp modSp new mod">
        <pc:chgData name="Elena Long" userId="3151066e-a619-4d94-bc0a-2038df9f18dc" providerId="ADAL" clId="{72C5F2E2-7582-4126-9523-2DCAE3C0A512}" dt="2023-02-08T15:42:35.705" v="641" actId="1076"/>
        <pc:sldMkLst>
          <pc:docMk/>
          <pc:sldMk cId="1448776136" sldId="358"/>
        </pc:sldMkLst>
        <pc:spChg chg="mod ord">
          <ac:chgData name="Elena Long" userId="3151066e-a619-4d94-bc0a-2038df9f18dc" providerId="ADAL" clId="{72C5F2E2-7582-4126-9523-2DCAE3C0A512}" dt="2023-02-08T15:42:30.967" v="639" actId="166"/>
          <ac:spMkLst>
            <pc:docMk/>
            <pc:sldMk cId="1448776136" sldId="358"/>
            <ac:spMk id="2" creationId="{6C1F87A4-F760-AC42-3D9B-2AB4C208B6E5}"/>
          </ac:spMkLst>
        </pc:spChg>
        <pc:spChg chg="del">
          <ac:chgData name="Elena Long" userId="3151066e-a619-4d94-bc0a-2038df9f18dc" providerId="ADAL" clId="{72C5F2E2-7582-4126-9523-2DCAE3C0A512}" dt="2023-02-08T15:15:07.707" v="330" actId="478"/>
          <ac:spMkLst>
            <pc:docMk/>
            <pc:sldMk cId="1448776136" sldId="358"/>
            <ac:spMk id="3" creationId="{867AC1A0-AEDC-3DBA-7ADF-A7881E13FA4A}"/>
          </ac:spMkLst>
        </pc:spChg>
        <pc:spChg chg="add mod ord">
          <ac:chgData name="Elena Long" userId="3151066e-a619-4d94-bc0a-2038df9f18dc" providerId="ADAL" clId="{72C5F2E2-7582-4126-9523-2DCAE3C0A512}" dt="2023-02-08T15:29:35.333" v="431" actId="122"/>
          <ac:spMkLst>
            <pc:docMk/>
            <pc:sldMk cId="1448776136" sldId="358"/>
            <ac:spMk id="4" creationId="{1EF2D12B-73AF-1263-5D45-717483213CF2}"/>
          </ac:spMkLst>
        </pc:spChg>
        <pc:spChg chg="add mod">
          <ac:chgData name="Elena Long" userId="3151066e-a619-4d94-bc0a-2038df9f18dc" providerId="ADAL" clId="{72C5F2E2-7582-4126-9523-2DCAE3C0A512}" dt="2023-02-08T15:41:34.634" v="580" actId="20577"/>
          <ac:spMkLst>
            <pc:docMk/>
            <pc:sldMk cId="1448776136" sldId="358"/>
            <ac:spMk id="12" creationId="{ED08AC15-9BCE-09BC-F534-7049A723C212}"/>
          </ac:spMkLst>
        </pc:spChg>
        <pc:spChg chg="add mod ord">
          <ac:chgData name="Elena Long" userId="3151066e-a619-4d94-bc0a-2038df9f18dc" providerId="ADAL" clId="{72C5F2E2-7582-4126-9523-2DCAE3C0A512}" dt="2023-02-08T15:42:35.705" v="641" actId="1076"/>
          <ac:spMkLst>
            <pc:docMk/>
            <pc:sldMk cId="1448776136" sldId="358"/>
            <ac:spMk id="14" creationId="{70B70040-0171-9786-FFAE-EC394B3B486F}"/>
          </ac:spMkLst>
        </pc:spChg>
        <pc:spChg chg="add mod">
          <ac:chgData name="Elena Long" userId="3151066e-a619-4d94-bc0a-2038df9f18dc" providerId="ADAL" clId="{72C5F2E2-7582-4126-9523-2DCAE3C0A512}" dt="2023-02-08T15:42:18.676" v="624" actId="164"/>
          <ac:spMkLst>
            <pc:docMk/>
            <pc:sldMk cId="1448776136" sldId="358"/>
            <ac:spMk id="20" creationId="{BB6F679F-B82C-7DFA-2018-837740042EDA}"/>
          </ac:spMkLst>
        </pc:spChg>
        <pc:grpChg chg="add mod">
          <ac:chgData name="Elena Long" userId="3151066e-a619-4d94-bc0a-2038df9f18dc" providerId="ADAL" clId="{72C5F2E2-7582-4126-9523-2DCAE3C0A512}" dt="2023-02-08T15:39:14.420" v="552" actId="14100"/>
          <ac:grpSpMkLst>
            <pc:docMk/>
            <pc:sldMk cId="1448776136" sldId="358"/>
            <ac:grpSpMk id="13" creationId="{F3FCE32D-438E-9D5D-5ABD-71286FA08DD9}"/>
          </ac:grpSpMkLst>
        </pc:grpChg>
        <pc:grpChg chg="add mod">
          <ac:chgData name="Elena Long" userId="3151066e-a619-4d94-bc0a-2038df9f18dc" providerId="ADAL" clId="{72C5F2E2-7582-4126-9523-2DCAE3C0A512}" dt="2023-02-08T15:42:20.745" v="637" actId="1036"/>
          <ac:grpSpMkLst>
            <pc:docMk/>
            <pc:sldMk cId="1448776136" sldId="358"/>
            <ac:grpSpMk id="21" creationId="{8F74310D-C6C8-2D91-1EC6-994C94182E56}"/>
          </ac:grpSpMkLst>
        </pc:grpChg>
        <pc:picChg chg="add mod">
          <ac:chgData name="Elena Long" userId="3151066e-a619-4d94-bc0a-2038df9f18dc" providerId="ADAL" clId="{72C5F2E2-7582-4126-9523-2DCAE3C0A512}" dt="2023-02-08T15:39:07.661" v="549" actId="1076"/>
          <ac:picMkLst>
            <pc:docMk/>
            <pc:sldMk cId="1448776136" sldId="358"/>
            <ac:picMk id="6" creationId="{86EE14AD-A91A-2DC0-9C58-A78242277F33}"/>
          </ac:picMkLst>
        </pc:picChg>
        <pc:picChg chg="add mod">
          <ac:chgData name="Elena Long" userId="3151066e-a619-4d94-bc0a-2038df9f18dc" providerId="ADAL" clId="{72C5F2E2-7582-4126-9523-2DCAE3C0A512}" dt="2023-02-08T15:39:00.343" v="545" actId="164"/>
          <ac:picMkLst>
            <pc:docMk/>
            <pc:sldMk cId="1448776136" sldId="358"/>
            <ac:picMk id="8" creationId="{53C28B6E-B0D3-BEE1-A7A2-33CB5674790B}"/>
          </ac:picMkLst>
        </pc:picChg>
        <pc:picChg chg="add mod ord">
          <ac:chgData name="Elena Long" userId="3151066e-a619-4d94-bc0a-2038df9f18dc" providerId="ADAL" clId="{72C5F2E2-7582-4126-9523-2DCAE3C0A512}" dt="2023-02-08T15:42:24.136" v="638" actId="166"/>
          <ac:picMkLst>
            <pc:docMk/>
            <pc:sldMk cId="1448776136" sldId="358"/>
            <ac:picMk id="16" creationId="{DB8E0989-E7FA-5888-E630-D57FC30EAADC}"/>
          </ac:picMkLst>
        </pc:picChg>
        <pc:picChg chg="add mod">
          <ac:chgData name="Elena Long" userId="3151066e-a619-4d94-bc0a-2038df9f18dc" providerId="ADAL" clId="{72C5F2E2-7582-4126-9523-2DCAE3C0A512}" dt="2023-02-08T15:42:18.676" v="624" actId="164"/>
          <ac:picMkLst>
            <pc:docMk/>
            <pc:sldMk cId="1448776136" sldId="358"/>
            <ac:picMk id="18" creationId="{0F3534FF-9897-B4D0-1A8A-AD43CD562F36}"/>
          </ac:picMkLst>
        </pc:picChg>
        <pc:picChg chg="add del mod">
          <ac:chgData name="Elena Long" userId="3151066e-a619-4d94-bc0a-2038df9f18dc" providerId="ADAL" clId="{72C5F2E2-7582-4126-9523-2DCAE3C0A512}" dt="2023-02-08T15:27:20.184" v="353" actId="478"/>
          <ac:picMkLst>
            <pc:docMk/>
            <pc:sldMk cId="1448776136" sldId="358"/>
            <ac:picMk id="1026" creationId="{CD8E4C6E-3C27-A7D1-9179-A155495F2481}"/>
          </ac:picMkLst>
        </pc:picChg>
        <pc:picChg chg="add del mod">
          <ac:chgData name="Elena Long" userId="3151066e-a619-4d94-bc0a-2038df9f18dc" providerId="ADAL" clId="{72C5F2E2-7582-4126-9523-2DCAE3C0A512}" dt="2023-02-08T15:27:20.184" v="353" actId="478"/>
          <ac:picMkLst>
            <pc:docMk/>
            <pc:sldMk cId="1448776136" sldId="358"/>
            <ac:picMk id="1028" creationId="{7AB7E7F3-9771-A121-ED0C-153AF5ECFE9E}"/>
          </ac:picMkLst>
        </pc:picChg>
        <pc:cxnChg chg="add mod">
          <ac:chgData name="Elena Long" userId="3151066e-a619-4d94-bc0a-2038df9f18dc" providerId="ADAL" clId="{72C5F2E2-7582-4126-9523-2DCAE3C0A512}" dt="2023-02-08T15:39:00.343" v="545" actId="164"/>
          <ac:cxnSpMkLst>
            <pc:docMk/>
            <pc:sldMk cId="1448776136" sldId="358"/>
            <ac:cxnSpMk id="10" creationId="{EBD6C35F-5C7A-8ED4-3FFA-E5EEF86181AC}"/>
          </ac:cxnSpMkLst>
        </pc:cxnChg>
        <pc:cxnChg chg="add mod">
          <ac:chgData name="Elena Long" userId="3151066e-a619-4d94-bc0a-2038df9f18dc" providerId="ADAL" clId="{72C5F2E2-7582-4126-9523-2DCAE3C0A512}" dt="2023-02-08T15:42:18.676" v="624" actId="164"/>
          <ac:cxnSpMkLst>
            <pc:docMk/>
            <pc:sldMk cId="1448776136" sldId="358"/>
            <ac:cxnSpMk id="19" creationId="{D5087F0C-560A-456B-6D87-67C16360735A}"/>
          </ac:cxnSpMkLst>
        </pc:cxnChg>
      </pc:sldChg>
      <pc:sldChg chg="del">
        <pc:chgData name="Elena Long" userId="3151066e-a619-4d94-bc0a-2038df9f18dc" providerId="ADAL" clId="{72C5F2E2-7582-4126-9523-2DCAE3C0A512}" dt="2023-02-08T15:13:50.969" v="220" actId="47"/>
        <pc:sldMkLst>
          <pc:docMk/>
          <pc:sldMk cId="2004476707" sldId="358"/>
        </pc:sldMkLst>
      </pc:sldChg>
    </pc:docChg>
  </pc:docChgLst>
  <pc:docChgLst>
    <pc:chgData name="Elena Long" userId="3151066e-a619-4d94-bc0a-2038df9f18dc" providerId="ADAL" clId="{F009C18C-F428-45DC-805D-FC26F6B3CF52}"/>
    <pc:docChg chg="undo custSel addSld delSld modSld sldOrd modSection">
      <pc:chgData name="Elena Long" userId="3151066e-a619-4d94-bc0a-2038df9f18dc" providerId="ADAL" clId="{F009C18C-F428-45DC-805D-FC26F6B3CF52}" dt="2024-05-28T13:52:21.876" v="1882" actId="20577"/>
      <pc:docMkLst>
        <pc:docMk/>
      </pc:docMkLst>
      <pc:sldChg chg="modSp mod">
        <pc:chgData name="Elena Long" userId="3151066e-a619-4d94-bc0a-2038df9f18dc" providerId="ADAL" clId="{F009C18C-F428-45DC-805D-FC26F6B3CF52}" dt="2024-05-28T13:45:29.447" v="1408" actId="20577"/>
        <pc:sldMkLst>
          <pc:docMk/>
          <pc:sldMk cId="2525201190" sldId="319"/>
        </pc:sldMkLst>
        <pc:spChg chg="mod">
          <ac:chgData name="Elena Long" userId="3151066e-a619-4d94-bc0a-2038df9f18dc" providerId="ADAL" clId="{F009C18C-F428-45DC-805D-FC26F6B3CF52}" dt="2024-05-28T13:45:22.229" v="1404" actId="20577"/>
          <ac:spMkLst>
            <pc:docMk/>
            <pc:sldMk cId="2525201190" sldId="319"/>
            <ac:spMk id="2" creationId="{206ABDFD-A27B-50F7-5953-1FABAA4B8E5B}"/>
          </ac:spMkLst>
        </pc:spChg>
        <pc:spChg chg="mod">
          <ac:chgData name="Elena Long" userId="3151066e-a619-4d94-bc0a-2038df9f18dc" providerId="ADAL" clId="{F009C18C-F428-45DC-805D-FC26F6B3CF52}" dt="2024-05-28T13:45:29.447" v="1408" actId="20577"/>
          <ac:spMkLst>
            <pc:docMk/>
            <pc:sldMk cId="2525201190" sldId="319"/>
            <ac:spMk id="3" creationId="{E2257E03-62B2-532A-3264-F7B1A8BB38F8}"/>
          </ac:spMkLst>
        </pc:spChg>
      </pc:sldChg>
      <pc:sldChg chg="addSp delSp modSp del mod">
        <pc:chgData name="Elena Long" userId="3151066e-a619-4d94-bc0a-2038df9f18dc" providerId="ADAL" clId="{F009C18C-F428-45DC-805D-FC26F6B3CF52}" dt="2024-05-28T13:45:38.417" v="1411" actId="47"/>
        <pc:sldMkLst>
          <pc:docMk/>
          <pc:sldMk cId="522352699" sldId="329"/>
        </pc:sldMkLst>
        <pc:spChg chg="mod">
          <ac:chgData name="Elena Long" userId="3151066e-a619-4d94-bc0a-2038df9f18dc" providerId="ADAL" clId="{F009C18C-F428-45DC-805D-FC26F6B3CF52}" dt="2023-12-13T18:43:26.087" v="358" actId="20577"/>
          <ac:spMkLst>
            <pc:docMk/>
            <pc:sldMk cId="522352699" sldId="329"/>
            <ac:spMk id="2" creationId="{A2B3B45C-0CC8-FCD9-B05E-7CF9BCEEB826}"/>
          </ac:spMkLst>
        </pc:spChg>
        <pc:spChg chg="del">
          <ac:chgData name="Elena Long" userId="3151066e-a619-4d94-bc0a-2038df9f18dc" providerId="ADAL" clId="{F009C18C-F428-45DC-805D-FC26F6B3CF52}" dt="2023-12-13T18:41:24.515" v="242" actId="478"/>
          <ac:spMkLst>
            <pc:docMk/>
            <pc:sldMk cId="522352699" sldId="329"/>
            <ac:spMk id="3" creationId="{11C752C1-158B-B11F-2A20-670C579DBE6C}"/>
          </ac:spMkLst>
        </pc:spChg>
        <pc:spChg chg="add mod">
          <ac:chgData name="Elena Long" userId="3151066e-a619-4d94-bc0a-2038df9f18dc" providerId="ADAL" clId="{F009C18C-F428-45DC-805D-FC26F6B3CF52}" dt="2023-12-13T18:46:03.876" v="504" actId="14100"/>
          <ac:spMkLst>
            <pc:docMk/>
            <pc:sldMk cId="522352699" sldId="329"/>
            <ac:spMk id="9" creationId="{1A90F710-0BFE-774D-30D4-9EDA0BF23B51}"/>
          </ac:spMkLst>
        </pc:spChg>
        <pc:spChg chg="add mod">
          <ac:chgData name="Elena Long" userId="3151066e-a619-4d94-bc0a-2038df9f18dc" providerId="ADAL" clId="{F009C18C-F428-45DC-805D-FC26F6B3CF52}" dt="2023-12-13T18:45:33.282" v="435" actId="164"/>
          <ac:spMkLst>
            <pc:docMk/>
            <pc:sldMk cId="522352699" sldId="329"/>
            <ac:spMk id="10" creationId="{EEDDA227-1631-26E2-51A0-96D5A42FB196}"/>
          </ac:spMkLst>
        </pc:spChg>
        <pc:spChg chg="add mod">
          <ac:chgData name="Elena Long" userId="3151066e-a619-4d94-bc0a-2038df9f18dc" providerId="ADAL" clId="{F009C18C-F428-45DC-805D-FC26F6B3CF52}" dt="2023-12-13T18:45:33.282" v="435" actId="164"/>
          <ac:spMkLst>
            <pc:docMk/>
            <pc:sldMk cId="522352699" sldId="329"/>
            <ac:spMk id="11" creationId="{B28B7829-0AAF-DB80-44CE-DA95C156734C}"/>
          </ac:spMkLst>
        </pc:spChg>
        <pc:spChg chg="add mod">
          <ac:chgData name="Elena Long" userId="3151066e-a619-4d94-bc0a-2038df9f18dc" providerId="ADAL" clId="{F009C18C-F428-45DC-805D-FC26F6B3CF52}" dt="2023-12-13T18:45:33.282" v="435" actId="164"/>
          <ac:spMkLst>
            <pc:docMk/>
            <pc:sldMk cId="522352699" sldId="329"/>
            <ac:spMk id="12" creationId="{49FBE7A8-6738-E785-9672-951E4C4BAA3F}"/>
          </ac:spMkLst>
        </pc:spChg>
        <pc:spChg chg="add mod">
          <ac:chgData name="Elena Long" userId="3151066e-a619-4d94-bc0a-2038df9f18dc" providerId="ADAL" clId="{F009C18C-F428-45DC-805D-FC26F6B3CF52}" dt="2023-12-13T18:45:33.282" v="435" actId="164"/>
          <ac:spMkLst>
            <pc:docMk/>
            <pc:sldMk cId="522352699" sldId="329"/>
            <ac:spMk id="13" creationId="{0E162B14-997B-B683-ABBD-4D7DBACB0B58}"/>
          </ac:spMkLst>
        </pc:spChg>
        <pc:spChg chg="add mod">
          <ac:chgData name="Elena Long" userId="3151066e-a619-4d94-bc0a-2038df9f18dc" providerId="ADAL" clId="{F009C18C-F428-45DC-805D-FC26F6B3CF52}" dt="2023-12-13T18:45:33.282" v="435" actId="164"/>
          <ac:spMkLst>
            <pc:docMk/>
            <pc:sldMk cId="522352699" sldId="329"/>
            <ac:spMk id="14" creationId="{01513480-9A94-6107-5473-F03FE4CF31A9}"/>
          </ac:spMkLst>
        </pc:spChg>
        <pc:spChg chg="add mod">
          <ac:chgData name="Elena Long" userId="3151066e-a619-4d94-bc0a-2038df9f18dc" providerId="ADAL" clId="{F009C18C-F428-45DC-805D-FC26F6B3CF52}" dt="2023-12-13T18:45:33.282" v="435" actId="164"/>
          <ac:spMkLst>
            <pc:docMk/>
            <pc:sldMk cId="522352699" sldId="329"/>
            <ac:spMk id="15" creationId="{B4294746-B217-D2C9-0225-CA740D71A71F}"/>
          </ac:spMkLst>
        </pc:spChg>
        <pc:spChg chg="add mod">
          <ac:chgData name="Elena Long" userId="3151066e-a619-4d94-bc0a-2038df9f18dc" providerId="ADAL" clId="{F009C18C-F428-45DC-805D-FC26F6B3CF52}" dt="2023-12-13T18:45:33.282" v="435" actId="164"/>
          <ac:spMkLst>
            <pc:docMk/>
            <pc:sldMk cId="522352699" sldId="329"/>
            <ac:spMk id="16" creationId="{A13BD9A4-8A0D-5AF4-AD2B-B28DF5327051}"/>
          </ac:spMkLst>
        </pc:spChg>
        <pc:spChg chg="add mod">
          <ac:chgData name="Elena Long" userId="3151066e-a619-4d94-bc0a-2038df9f18dc" providerId="ADAL" clId="{F009C18C-F428-45DC-805D-FC26F6B3CF52}" dt="2023-12-13T18:45:33.282" v="435" actId="164"/>
          <ac:spMkLst>
            <pc:docMk/>
            <pc:sldMk cId="522352699" sldId="329"/>
            <ac:spMk id="17" creationId="{7A3860B7-D122-4FDC-4064-D4AFFCD2A6AF}"/>
          </ac:spMkLst>
        </pc:spChg>
        <pc:spChg chg="add mod">
          <ac:chgData name="Elena Long" userId="3151066e-a619-4d94-bc0a-2038df9f18dc" providerId="ADAL" clId="{F009C18C-F428-45DC-805D-FC26F6B3CF52}" dt="2023-12-13T18:45:33.282" v="435" actId="164"/>
          <ac:spMkLst>
            <pc:docMk/>
            <pc:sldMk cId="522352699" sldId="329"/>
            <ac:spMk id="18" creationId="{BAB22579-62A3-4901-F8D1-446162ADD83F}"/>
          </ac:spMkLst>
        </pc:spChg>
        <pc:spChg chg="add mod">
          <ac:chgData name="Elena Long" userId="3151066e-a619-4d94-bc0a-2038df9f18dc" providerId="ADAL" clId="{F009C18C-F428-45DC-805D-FC26F6B3CF52}" dt="2023-12-13T18:45:33.282" v="435" actId="164"/>
          <ac:spMkLst>
            <pc:docMk/>
            <pc:sldMk cId="522352699" sldId="329"/>
            <ac:spMk id="19" creationId="{1BE9F825-13E0-124F-5DB5-DB555F16D6C3}"/>
          </ac:spMkLst>
        </pc:spChg>
        <pc:spChg chg="add mod">
          <ac:chgData name="Elena Long" userId="3151066e-a619-4d94-bc0a-2038df9f18dc" providerId="ADAL" clId="{F009C18C-F428-45DC-805D-FC26F6B3CF52}" dt="2023-12-13T18:45:33.282" v="435" actId="164"/>
          <ac:spMkLst>
            <pc:docMk/>
            <pc:sldMk cId="522352699" sldId="329"/>
            <ac:spMk id="20" creationId="{14B65AF5-E0A5-49C8-E890-3404212EEF22}"/>
          </ac:spMkLst>
        </pc:spChg>
        <pc:grpChg chg="add mod">
          <ac:chgData name="Elena Long" userId="3151066e-a619-4d94-bc0a-2038df9f18dc" providerId="ADAL" clId="{F009C18C-F428-45DC-805D-FC26F6B3CF52}" dt="2023-12-13T18:45:41.397" v="436" actId="1076"/>
          <ac:grpSpMkLst>
            <pc:docMk/>
            <pc:sldMk cId="522352699" sldId="329"/>
            <ac:grpSpMk id="21" creationId="{1B16D861-63A0-2C0D-D46F-49C5BAC84496}"/>
          </ac:grpSpMkLst>
        </pc:grpChg>
        <pc:picChg chg="add mod">
          <ac:chgData name="Elena Long" userId="3151066e-a619-4d94-bc0a-2038df9f18dc" providerId="ADAL" clId="{F009C18C-F428-45DC-805D-FC26F6B3CF52}" dt="2023-12-13T18:45:33.282" v="435" actId="164"/>
          <ac:picMkLst>
            <pc:docMk/>
            <pc:sldMk cId="522352699" sldId="329"/>
            <ac:picMk id="5" creationId="{FDAF06BA-39FD-DC6B-7C07-5020848688C0}"/>
          </ac:picMkLst>
        </pc:picChg>
        <pc:picChg chg="del">
          <ac:chgData name="Elena Long" userId="3151066e-a619-4d94-bc0a-2038df9f18dc" providerId="ADAL" clId="{F009C18C-F428-45DC-805D-FC26F6B3CF52}" dt="2023-12-13T18:41:09.760" v="236" actId="478"/>
          <ac:picMkLst>
            <pc:docMk/>
            <pc:sldMk cId="522352699" sldId="329"/>
            <ac:picMk id="7" creationId="{37CC98A7-FC3E-E7A1-E533-80D2B65C8B60}"/>
          </ac:picMkLst>
        </pc:picChg>
        <pc:picChg chg="del mod">
          <ac:chgData name="Elena Long" userId="3151066e-a619-4d94-bc0a-2038df9f18dc" providerId="ADAL" clId="{F009C18C-F428-45DC-805D-FC26F6B3CF52}" dt="2023-12-13T18:45:23.174" v="434" actId="478"/>
          <ac:picMkLst>
            <pc:docMk/>
            <pc:sldMk cId="522352699" sldId="329"/>
            <ac:picMk id="8" creationId="{90D502A8-850E-9157-5396-D6BFACF8ED4C}"/>
          </ac:picMkLst>
        </pc:picChg>
      </pc:sldChg>
      <pc:sldChg chg="del">
        <pc:chgData name="Elena Long" userId="3151066e-a619-4d94-bc0a-2038df9f18dc" providerId="ADAL" clId="{F009C18C-F428-45DC-805D-FC26F6B3CF52}" dt="2024-05-28T13:45:38.417" v="1411" actId="47"/>
        <pc:sldMkLst>
          <pc:docMk/>
          <pc:sldMk cId="817071467" sldId="337"/>
        </pc:sldMkLst>
      </pc:sldChg>
      <pc:sldChg chg="addSp delSp modSp del mod ord">
        <pc:chgData name="Elena Long" userId="3151066e-a619-4d94-bc0a-2038df9f18dc" providerId="ADAL" clId="{F009C18C-F428-45DC-805D-FC26F6B3CF52}" dt="2024-05-28T13:45:38.417" v="1411" actId="47"/>
        <pc:sldMkLst>
          <pc:docMk/>
          <pc:sldMk cId="653814399" sldId="350"/>
        </pc:sldMkLst>
        <pc:spChg chg="mod">
          <ac:chgData name="Elena Long" userId="3151066e-a619-4d94-bc0a-2038df9f18dc" providerId="ADAL" clId="{F009C18C-F428-45DC-805D-FC26F6B3CF52}" dt="2023-12-13T19:01:53.282" v="1036" actId="20577"/>
          <ac:spMkLst>
            <pc:docMk/>
            <pc:sldMk cId="653814399" sldId="350"/>
            <ac:spMk id="2" creationId="{33216E5A-0CEA-5ACE-DD31-5491BBFE1251}"/>
          </ac:spMkLst>
        </pc:spChg>
        <pc:spChg chg="mod">
          <ac:chgData name="Elena Long" userId="3151066e-a619-4d94-bc0a-2038df9f18dc" providerId="ADAL" clId="{F009C18C-F428-45DC-805D-FC26F6B3CF52}" dt="2023-12-13T21:21:22.921" v="1379" actId="20577"/>
          <ac:spMkLst>
            <pc:docMk/>
            <pc:sldMk cId="653814399" sldId="350"/>
            <ac:spMk id="3" creationId="{0C591DF0-E744-9DC3-3EFD-B2C67AC92872}"/>
          </ac:spMkLst>
        </pc:spChg>
        <pc:spChg chg="add del mod">
          <ac:chgData name="Elena Long" userId="3151066e-a619-4d94-bc0a-2038df9f18dc" providerId="ADAL" clId="{F009C18C-F428-45DC-805D-FC26F6B3CF52}" dt="2023-12-13T19:01:59.931" v="1038" actId="478"/>
          <ac:spMkLst>
            <pc:docMk/>
            <pc:sldMk cId="653814399" sldId="350"/>
            <ac:spMk id="4" creationId="{BE75879B-1281-A219-C192-695D2E25591B}"/>
          </ac:spMkLst>
        </pc:spChg>
        <pc:spChg chg="add del mod">
          <ac:chgData name="Elena Long" userId="3151066e-a619-4d94-bc0a-2038df9f18dc" providerId="ADAL" clId="{F009C18C-F428-45DC-805D-FC26F6B3CF52}" dt="2023-12-13T19:01:56.479" v="1037" actId="478"/>
          <ac:spMkLst>
            <pc:docMk/>
            <pc:sldMk cId="653814399" sldId="350"/>
            <ac:spMk id="6" creationId="{025EC772-F9E0-49C1-2A62-A4BE9F95D1A9}"/>
          </ac:spMkLst>
        </pc:spChg>
        <pc:picChg chg="del">
          <ac:chgData name="Elena Long" userId="3151066e-a619-4d94-bc0a-2038df9f18dc" providerId="ADAL" clId="{F009C18C-F428-45DC-805D-FC26F6B3CF52}" dt="2023-12-13T18:37:27.908" v="158" actId="478"/>
          <ac:picMkLst>
            <pc:docMk/>
            <pc:sldMk cId="653814399" sldId="350"/>
            <ac:picMk id="5" creationId="{D17C0656-4C57-984F-8ADA-807C222285E2}"/>
          </ac:picMkLst>
        </pc:picChg>
      </pc:sldChg>
      <pc:sldChg chg="modSp del mod">
        <pc:chgData name="Elena Long" userId="3151066e-a619-4d94-bc0a-2038df9f18dc" providerId="ADAL" clId="{F009C18C-F428-45DC-805D-FC26F6B3CF52}" dt="2024-05-28T13:45:38.417" v="1411" actId="47"/>
        <pc:sldMkLst>
          <pc:docMk/>
          <pc:sldMk cId="3445841293" sldId="352"/>
        </pc:sldMkLst>
        <pc:spChg chg="mod">
          <ac:chgData name="Elena Long" userId="3151066e-a619-4d94-bc0a-2038df9f18dc" providerId="ADAL" clId="{F009C18C-F428-45DC-805D-FC26F6B3CF52}" dt="2023-12-13T18:36:01.500" v="94" actId="20577"/>
          <ac:spMkLst>
            <pc:docMk/>
            <pc:sldMk cId="3445841293" sldId="352"/>
            <ac:spMk id="3" creationId="{E18624A1-3CB4-DAD2-966A-64A8652A1488}"/>
          </ac:spMkLst>
        </pc:spChg>
      </pc:sldChg>
      <pc:sldChg chg="del">
        <pc:chgData name="Elena Long" userId="3151066e-a619-4d94-bc0a-2038df9f18dc" providerId="ADAL" clId="{F009C18C-F428-45DC-805D-FC26F6B3CF52}" dt="2023-12-13T18:34:56.948" v="15" actId="47"/>
        <pc:sldMkLst>
          <pc:docMk/>
          <pc:sldMk cId="1319087424" sldId="353"/>
        </pc:sldMkLst>
      </pc:sldChg>
      <pc:sldChg chg="addSp delSp modSp new del mod">
        <pc:chgData name="Elena Long" userId="3151066e-a619-4d94-bc0a-2038df9f18dc" providerId="ADAL" clId="{F009C18C-F428-45DC-805D-FC26F6B3CF52}" dt="2024-05-28T13:45:38.417" v="1411" actId="47"/>
        <pc:sldMkLst>
          <pc:docMk/>
          <pc:sldMk cId="3512418377" sldId="353"/>
        </pc:sldMkLst>
        <pc:spChg chg="mod">
          <ac:chgData name="Elena Long" userId="3151066e-a619-4d94-bc0a-2038df9f18dc" providerId="ADAL" clId="{F009C18C-F428-45DC-805D-FC26F6B3CF52}" dt="2023-12-13T18:53:13.492" v="531" actId="20577"/>
          <ac:spMkLst>
            <pc:docMk/>
            <pc:sldMk cId="3512418377" sldId="353"/>
            <ac:spMk id="2" creationId="{31DA702A-8177-D1CF-F88F-871C826CA8FC}"/>
          </ac:spMkLst>
        </pc:spChg>
        <pc:spChg chg="del mod">
          <ac:chgData name="Elena Long" userId="3151066e-a619-4d94-bc0a-2038df9f18dc" providerId="ADAL" clId="{F009C18C-F428-45DC-805D-FC26F6B3CF52}" dt="2023-12-13T18:53:20.805" v="541" actId="478"/>
          <ac:spMkLst>
            <pc:docMk/>
            <pc:sldMk cId="3512418377" sldId="353"/>
            <ac:spMk id="3" creationId="{91F0924E-2B27-7C78-4CF4-2D4839E60A57}"/>
          </ac:spMkLst>
        </pc:spChg>
        <pc:spChg chg="add del mod">
          <ac:chgData name="Elena Long" userId="3151066e-a619-4d94-bc0a-2038df9f18dc" providerId="ADAL" clId="{F009C18C-F428-45DC-805D-FC26F6B3CF52}" dt="2023-12-13T18:55:13.241" v="660"/>
          <ac:spMkLst>
            <pc:docMk/>
            <pc:sldMk cId="3512418377" sldId="353"/>
            <ac:spMk id="6" creationId="{2E18786C-43EE-9E8A-FB63-534DAB8EFC63}"/>
          </ac:spMkLst>
        </pc:spChg>
        <pc:spChg chg="add mod">
          <ac:chgData name="Elena Long" userId="3151066e-a619-4d94-bc0a-2038df9f18dc" providerId="ADAL" clId="{F009C18C-F428-45DC-805D-FC26F6B3CF52}" dt="2023-12-13T18:55:21.562" v="677" actId="1035"/>
          <ac:spMkLst>
            <pc:docMk/>
            <pc:sldMk cId="3512418377" sldId="353"/>
            <ac:spMk id="7" creationId="{A4B1812E-000E-2054-C01F-80FFC9C363D5}"/>
          </ac:spMkLst>
        </pc:spChg>
        <pc:spChg chg="add mod">
          <ac:chgData name="Elena Long" userId="3151066e-a619-4d94-bc0a-2038df9f18dc" providerId="ADAL" clId="{F009C18C-F428-45DC-805D-FC26F6B3CF52}" dt="2023-12-13T18:54:12.002" v="586" actId="20577"/>
          <ac:spMkLst>
            <pc:docMk/>
            <pc:sldMk cId="3512418377" sldId="353"/>
            <ac:spMk id="8" creationId="{9ADDAE73-FCB8-B5E1-ED66-77B8F77A36D6}"/>
          </ac:spMkLst>
        </pc:spChg>
        <pc:spChg chg="add mod">
          <ac:chgData name="Elena Long" userId="3151066e-a619-4d94-bc0a-2038df9f18dc" providerId="ADAL" clId="{F009C18C-F428-45DC-805D-FC26F6B3CF52}" dt="2023-12-13T18:54:27.938" v="599" actId="1076"/>
          <ac:spMkLst>
            <pc:docMk/>
            <pc:sldMk cId="3512418377" sldId="353"/>
            <ac:spMk id="9" creationId="{D00F0A7B-372F-42DF-B42A-0160E5AFD180}"/>
          </ac:spMkLst>
        </pc:spChg>
        <pc:spChg chg="add mod">
          <ac:chgData name="Elena Long" userId="3151066e-a619-4d94-bc0a-2038df9f18dc" providerId="ADAL" clId="{F009C18C-F428-45DC-805D-FC26F6B3CF52}" dt="2023-12-13T18:54:45.037" v="627" actId="1076"/>
          <ac:spMkLst>
            <pc:docMk/>
            <pc:sldMk cId="3512418377" sldId="353"/>
            <ac:spMk id="10" creationId="{683172C6-E733-2EE4-6260-2C9744E188D1}"/>
          </ac:spMkLst>
        </pc:spChg>
        <pc:spChg chg="add mod">
          <ac:chgData name="Elena Long" userId="3151066e-a619-4d94-bc0a-2038df9f18dc" providerId="ADAL" clId="{F009C18C-F428-45DC-805D-FC26F6B3CF52}" dt="2023-12-13T18:54:57.810" v="643" actId="1076"/>
          <ac:spMkLst>
            <pc:docMk/>
            <pc:sldMk cId="3512418377" sldId="353"/>
            <ac:spMk id="11" creationId="{780C1305-2F05-883B-AE91-A396FD36440F}"/>
          </ac:spMkLst>
        </pc:spChg>
        <pc:spChg chg="add mod">
          <ac:chgData name="Elena Long" userId="3151066e-a619-4d94-bc0a-2038df9f18dc" providerId="ADAL" clId="{F009C18C-F428-45DC-805D-FC26F6B3CF52}" dt="2023-12-13T18:55:08.382" v="658" actId="20577"/>
          <ac:spMkLst>
            <pc:docMk/>
            <pc:sldMk cId="3512418377" sldId="353"/>
            <ac:spMk id="12" creationId="{2ACFA1EE-C02E-34D6-1BA5-6EFDD3DFBB43}"/>
          </ac:spMkLst>
        </pc:spChg>
        <pc:spChg chg="add mod">
          <ac:chgData name="Elena Long" userId="3151066e-a619-4d94-bc0a-2038df9f18dc" providerId="ADAL" clId="{F009C18C-F428-45DC-805D-FC26F6B3CF52}" dt="2023-12-13T18:55:44.528" v="697" actId="1036"/>
          <ac:spMkLst>
            <pc:docMk/>
            <pc:sldMk cId="3512418377" sldId="353"/>
            <ac:spMk id="13" creationId="{2A4E65DF-74D2-1478-065F-849B8E341681}"/>
          </ac:spMkLst>
        </pc:spChg>
        <pc:spChg chg="add mod">
          <ac:chgData name="Elena Long" userId="3151066e-a619-4d94-bc0a-2038df9f18dc" providerId="ADAL" clId="{F009C18C-F428-45DC-805D-FC26F6B3CF52}" dt="2023-12-13T18:55:58.106" v="703" actId="1076"/>
          <ac:spMkLst>
            <pc:docMk/>
            <pc:sldMk cId="3512418377" sldId="353"/>
            <ac:spMk id="14" creationId="{ACD13DC1-FF15-9B36-E039-9C6DAF03C937}"/>
          </ac:spMkLst>
        </pc:spChg>
        <pc:spChg chg="add mod">
          <ac:chgData name="Elena Long" userId="3151066e-a619-4d94-bc0a-2038df9f18dc" providerId="ADAL" clId="{F009C18C-F428-45DC-805D-FC26F6B3CF52}" dt="2023-12-13T18:56:05.523" v="705" actId="1076"/>
          <ac:spMkLst>
            <pc:docMk/>
            <pc:sldMk cId="3512418377" sldId="353"/>
            <ac:spMk id="15" creationId="{ACF9313B-E1B6-EC72-BEB9-A4D92D1D9522}"/>
          </ac:spMkLst>
        </pc:spChg>
        <pc:spChg chg="add del mod">
          <ac:chgData name="Elena Long" userId="3151066e-a619-4d94-bc0a-2038df9f18dc" providerId="ADAL" clId="{F009C18C-F428-45DC-805D-FC26F6B3CF52}" dt="2023-12-13T18:56:14.924" v="707" actId="478"/>
          <ac:spMkLst>
            <pc:docMk/>
            <pc:sldMk cId="3512418377" sldId="353"/>
            <ac:spMk id="16" creationId="{C35CE32C-BC09-A2DB-EF34-7625E7539BCE}"/>
          </ac:spMkLst>
        </pc:spChg>
        <pc:spChg chg="add mod">
          <ac:chgData name="Elena Long" userId="3151066e-a619-4d94-bc0a-2038df9f18dc" providerId="ADAL" clId="{F009C18C-F428-45DC-805D-FC26F6B3CF52}" dt="2023-12-13T18:56:41.044" v="723" actId="1076"/>
          <ac:spMkLst>
            <pc:docMk/>
            <pc:sldMk cId="3512418377" sldId="353"/>
            <ac:spMk id="17" creationId="{BCD21D09-6D29-C526-A788-003C2EFEEAF9}"/>
          </ac:spMkLst>
        </pc:spChg>
        <pc:spChg chg="add mod">
          <ac:chgData name="Elena Long" userId="3151066e-a619-4d94-bc0a-2038df9f18dc" providerId="ADAL" clId="{F009C18C-F428-45DC-805D-FC26F6B3CF52}" dt="2023-12-13T19:07:40.678" v="1149" actId="1076"/>
          <ac:spMkLst>
            <pc:docMk/>
            <pc:sldMk cId="3512418377" sldId="353"/>
            <ac:spMk id="18" creationId="{2D48F86D-9EE4-567B-7558-1D47A2E6BF9B}"/>
          </ac:spMkLst>
        </pc:spChg>
        <pc:spChg chg="add mod">
          <ac:chgData name="Elena Long" userId="3151066e-a619-4d94-bc0a-2038df9f18dc" providerId="ADAL" clId="{F009C18C-F428-45DC-805D-FC26F6B3CF52}" dt="2023-12-13T19:08:58.672" v="1200" actId="1076"/>
          <ac:spMkLst>
            <pc:docMk/>
            <pc:sldMk cId="3512418377" sldId="353"/>
            <ac:spMk id="19" creationId="{D2B341AD-A752-1499-91FE-E2BEDBA973FC}"/>
          </ac:spMkLst>
        </pc:spChg>
        <pc:spChg chg="add mod">
          <ac:chgData name="Elena Long" userId="3151066e-a619-4d94-bc0a-2038df9f18dc" providerId="ADAL" clId="{F009C18C-F428-45DC-805D-FC26F6B3CF52}" dt="2023-12-13T18:58:42.266" v="864" actId="1076"/>
          <ac:spMkLst>
            <pc:docMk/>
            <pc:sldMk cId="3512418377" sldId="353"/>
            <ac:spMk id="20" creationId="{8216A428-BCBB-71F2-341C-AEA1722F7A4A}"/>
          </ac:spMkLst>
        </pc:spChg>
        <pc:spChg chg="add mod">
          <ac:chgData name="Elena Long" userId="3151066e-a619-4d94-bc0a-2038df9f18dc" providerId="ADAL" clId="{F009C18C-F428-45DC-805D-FC26F6B3CF52}" dt="2023-12-13T18:59:12.441" v="888" actId="1076"/>
          <ac:spMkLst>
            <pc:docMk/>
            <pc:sldMk cId="3512418377" sldId="353"/>
            <ac:spMk id="21" creationId="{D8958C60-3E1C-0F72-5947-B3287F8B39F6}"/>
          </ac:spMkLst>
        </pc:spChg>
        <pc:spChg chg="add mod">
          <ac:chgData name="Elena Long" userId="3151066e-a619-4d94-bc0a-2038df9f18dc" providerId="ADAL" clId="{F009C18C-F428-45DC-805D-FC26F6B3CF52}" dt="2023-12-13T18:59:28.162" v="893" actId="1076"/>
          <ac:spMkLst>
            <pc:docMk/>
            <pc:sldMk cId="3512418377" sldId="353"/>
            <ac:spMk id="22" creationId="{6DF80C92-8C07-0A0E-29DC-3D055FEF7448}"/>
          </ac:spMkLst>
        </pc:spChg>
        <pc:spChg chg="add mod">
          <ac:chgData name="Elena Long" userId="3151066e-a619-4d94-bc0a-2038df9f18dc" providerId="ADAL" clId="{F009C18C-F428-45DC-805D-FC26F6B3CF52}" dt="2023-12-13T18:59:40.355" v="905" actId="1076"/>
          <ac:spMkLst>
            <pc:docMk/>
            <pc:sldMk cId="3512418377" sldId="353"/>
            <ac:spMk id="23" creationId="{ABA8C3B2-A8EE-872C-BFE0-76B493BE2870}"/>
          </ac:spMkLst>
        </pc:spChg>
        <pc:spChg chg="add mod">
          <ac:chgData name="Elena Long" userId="3151066e-a619-4d94-bc0a-2038df9f18dc" providerId="ADAL" clId="{F009C18C-F428-45DC-805D-FC26F6B3CF52}" dt="2023-12-13T19:07:54.962" v="1164" actId="1076"/>
          <ac:spMkLst>
            <pc:docMk/>
            <pc:sldMk cId="3512418377" sldId="353"/>
            <ac:spMk id="24" creationId="{5F1ADBA7-C090-C12C-B716-469913D73835}"/>
          </ac:spMkLst>
        </pc:spChg>
        <pc:spChg chg="add mod">
          <ac:chgData name="Elena Long" userId="3151066e-a619-4d94-bc0a-2038df9f18dc" providerId="ADAL" clId="{F009C18C-F428-45DC-805D-FC26F6B3CF52}" dt="2023-12-13T19:08:17.539" v="1199" actId="1036"/>
          <ac:spMkLst>
            <pc:docMk/>
            <pc:sldMk cId="3512418377" sldId="353"/>
            <ac:spMk id="25" creationId="{44596B38-E1BA-E822-71B4-55B344CBB738}"/>
          </ac:spMkLst>
        </pc:spChg>
        <pc:picChg chg="add mod">
          <ac:chgData name="Elena Long" userId="3151066e-a619-4d94-bc0a-2038df9f18dc" providerId="ADAL" clId="{F009C18C-F428-45DC-805D-FC26F6B3CF52}" dt="2023-12-13T18:56:33.644" v="721" actId="688"/>
          <ac:picMkLst>
            <pc:docMk/>
            <pc:sldMk cId="3512418377" sldId="353"/>
            <ac:picMk id="5" creationId="{BB1C4864-371F-40BE-DEA1-718EFBAF618B}"/>
          </ac:picMkLst>
        </pc:picChg>
      </pc:sldChg>
      <pc:sldChg chg="addSp delSp modSp add mod">
        <pc:chgData name="Elena Long" userId="3151066e-a619-4d94-bc0a-2038df9f18dc" providerId="ADAL" clId="{F009C18C-F428-45DC-805D-FC26F6B3CF52}" dt="2024-05-28T13:52:21.876" v="1882" actId="20577"/>
        <pc:sldMkLst>
          <pc:docMk/>
          <pc:sldMk cId="1206417668" sldId="354"/>
        </pc:sldMkLst>
        <pc:spChg chg="mod">
          <ac:chgData name="Elena Long" userId="3151066e-a619-4d94-bc0a-2038df9f18dc" providerId="ADAL" clId="{F009C18C-F428-45DC-805D-FC26F6B3CF52}" dt="2024-05-28T13:52:21.876" v="1882" actId="20577"/>
          <ac:spMkLst>
            <pc:docMk/>
            <pc:sldMk cId="1206417668" sldId="354"/>
            <ac:spMk id="2" creationId="{33216E5A-0CEA-5ACE-DD31-5491BBFE1251}"/>
          </ac:spMkLst>
        </pc:spChg>
        <pc:spChg chg="mod">
          <ac:chgData name="Elena Long" userId="3151066e-a619-4d94-bc0a-2038df9f18dc" providerId="ADAL" clId="{F009C18C-F428-45DC-805D-FC26F6B3CF52}" dt="2024-05-28T13:52:15.518" v="1859" actId="20577"/>
          <ac:spMkLst>
            <pc:docMk/>
            <pc:sldMk cId="1206417668" sldId="354"/>
            <ac:spMk id="3" creationId="{0C591DF0-E744-9DC3-3EFD-B2C67AC92872}"/>
          </ac:spMkLst>
        </pc:spChg>
        <pc:spChg chg="del mod">
          <ac:chgData name="Elena Long" userId="3151066e-a619-4d94-bc0a-2038df9f18dc" providerId="ADAL" clId="{F009C18C-F428-45DC-805D-FC26F6B3CF52}" dt="2024-05-28T13:45:34.655" v="1410" actId="478"/>
          <ac:spMkLst>
            <pc:docMk/>
            <pc:sldMk cId="1206417668" sldId="354"/>
            <ac:spMk id="4" creationId="{BE75879B-1281-A219-C192-695D2E25591B}"/>
          </ac:spMkLst>
        </pc:spChg>
        <pc:spChg chg="del mod">
          <ac:chgData name="Elena Long" userId="3151066e-a619-4d94-bc0a-2038df9f18dc" providerId="ADAL" clId="{F009C18C-F428-45DC-805D-FC26F6B3CF52}" dt="2024-05-28T13:45:33.637" v="1409" actId="478"/>
          <ac:spMkLst>
            <pc:docMk/>
            <pc:sldMk cId="1206417668" sldId="354"/>
            <ac:spMk id="6" creationId="{025EC772-F9E0-49C1-2A62-A4BE9F95D1A9}"/>
          </ac:spMkLst>
        </pc:spChg>
        <pc:picChg chg="add mod">
          <ac:chgData name="Elena Long" userId="3151066e-a619-4d94-bc0a-2038df9f18dc" providerId="ADAL" clId="{F009C18C-F428-45DC-805D-FC26F6B3CF52}" dt="2024-05-28T13:45:47.281" v="1413" actId="1076"/>
          <ac:picMkLst>
            <pc:docMk/>
            <pc:sldMk cId="1206417668" sldId="354"/>
            <ac:picMk id="7" creationId="{3D3BC4D9-4949-60BB-DDCA-DD0337CA378D}"/>
          </ac:picMkLst>
        </pc:picChg>
      </pc:sldChg>
      <pc:sldChg chg="del">
        <pc:chgData name="Elena Long" userId="3151066e-a619-4d94-bc0a-2038df9f18dc" providerId="ADAL" clId="{F009C18C-F428-45DC-805D-FC26F6B3CF52}" dt="2023-12-13T18:34:57.702" v="16" actId="47"/>
        <pc:sldMkLst>
          <pc:docMk/>
          <pc:sldMk cId="1711881884" sldId="354"/>
        </pc:sldMkLst>
      </pc:sldChg>
    </pc:docChg>
  </pc:docChgLst>
  <pc:docChgLst>
    <pc:chgData name="Elena Long" userId="3151066e-a619-4d94-bc0a-2038df9f18dc" providerId="ADAL" clId="{C2F962AB-E4E1-4553-80CF-A2E973D759FF}"/>
    <pc:docChg chg="undo custSel addSld delSld modSld">
      <pc:chgData name="Elena Long" userId="3151066e-a619-4d94-bc0a-2038df9f18dc" providerId="ADAL" clId="{C2F962AB-E4E1-4553-80CF-A2E973D759FF}" dt="2022-10-03T18:22:07.361" v="2183" actId="1076"/>
      <pc:docMkLst>
        <pc:docMk/>
      </pc:docMkLst>
      <pc:sldChg chg="del">
        <pc:chgData name="Elena Long" userId="3151066e-a619-4d94-bc0a-2038df9f18dc" providerId="ADAL" clId="{C2F962AB-E4E1-4553-80CF-A2E973D759FF}" dt="2022-09-28T14:50:12.277" v="44" actId="47"/>
        <pc:sldMkLst>
          <pc:docMk/>
          <pc:sldMk cId="169945502" sldId="304"/>
        </pc:sldMkLst>
      </pc:sldChg>
      <pc:sldChg chg="del">
        <pc:chgData name="Elena Long" userId="3151066e-a619-4d94-bc0a-2038df9f18dc" providerId="ADAL" clId="{C2F962AB-E4E1-4553-80CF-A2E973D759FF}" dt="2022-09-28T14:50:16.254" v="45" actId="47"/>
        <pc:sldMkLst>
          <pc:docMk/>
          <pc:sldMk cId="2850191293" sldId="305"/>
        </pc:sldMkLst>
      </pc:sldChg>
      <pc:sldChg chg="del">
        <pc:chgData name="Elena Long" userId="3151066e-a619-4d94-bc0a-2038df9f18dc" providerId="ADAL" clId="{C2F962AB-E4E1-4553-80CF-A2E973D759FF}" dt="2022-09-28T14:50:16.254" v="45" actId="47"/>
        <pc:sldMkLst>
          <pc:docMk/>
          <pc:sldMk cId="698711560" sldId="306"/>
        </pc:sldMkLst>
      </pc:sldChg>
      <pc:sldChg chg="del">
        <pc:chgData name="Elena Long" userId="3151066e-a619-4d94-bc0a-2038df9f18dc" providerId="ADAL" clId="{C2F962AB-E4E1-4553-80CF-A2E973D759FF}" dt="2022-09-28T14:50:16.254" v="45" actId="47"/>
        <pc:sldMkLst>
          <pc:docMk/>
          <pc:sldMk cId="964471214" sldId="307"/>
        </pc:sldMkLst>
      </pc:sldChg>
      <pc:sldChg chg="del">
        <pc:chgData name="Elena Long" userId="3151066e-a619-4d94-bc0a-2038df9f18dc" providerId="ADAL" clId="{C2F962AB-E4E1-4553-80CF-A2E973D759FF}" dt="2022-09-28T14:50:16.254" v="45" actId="47"/>
        <pc:sldMkLst>
          <pc:docMk/>
          <pc:sldMk cId="3186879605" sldId="308"/>
        </pc:sldMkLst>
      </pc:sldChg>
      <pc:sldChg chg="del">
        <pc:chgData name="Elena Long" userId="3151066e-a619-4d94-bc0a-2038df9f18dc" providerId="ADAL" clId="{C2F962AB-E4E1-4553-80CF-A2E973D759FF}" dt="2022-09-28T14:50:16.254" v="45" actId="47"/>
        <pc:sldMkLst>
          <pc:docMk/>
          <pc:sldMk cId="3406378858" sldId="309"/>
        </pc:sldMkLst>
      </pc:sldChg>
      <pc:sldChg chg="del">
        <pc:chgData name="Elena Long" userId="3151066e-a619-4d94-bc0a-2038df9f18dc" providerId="ADAL" clId="{C2F962AB-E4E1-4553-80CF-A2E973D759FF}" dt="2022-09-28T14:50:16.254" v="45" actId="47"/>
        <pc:sldMkLst>
          <pc:docMk/>
          <pc:sldMk cId="3504766513" sldId="310"/>
        </pc:sldMkLst>
      </pc:sldChg>
      <pc:sldChg chg="del">
        <pc:chgData name="Elena Long" userId="3151066e-a619-4d94-bc0a-2038df9f18dc" providerId="ADAL" clId="{C2F962AB-E4E1-4553-80CF-A2E973D759FF}" dt="2022-09-28T14:50:16.254" v="45" actId="47"/>
        <pc:sldMkLst>
          <pc:docMk/>
          <pc:sldMk cId="869216250" sldId="311"/>
        </pc:sldMkLst>
      </pc:sldChg>
      <pc:sldChg chg="del">
        <pc:chgData name="Elena Long" userId="3151066e-a619-4d94-bc0a-2038df9f18dc" providerId="ADAL" clId="{C2F962AB-E4E1-4553-80CF-A2E973D759FF}" dt="2022-09-28T14:50:16.254" v="45" actId="47"/>
        <pc:sldMkLst>
          <pc:docMk/>
          <pc:sldMk cId="1300258028" sldId="312"/>
        </pc:sldMkLst>
      </pc:sldChg>
      <pc:sldChg chg="del">
        <pc:chgData name="Elena Long" userId="3151066e-a619-4d94-bc0a-2038df9f18dc" providerId="ADAL" clId="{C2F962AB-E4E1-4553-80CF-A2E973D759FF}" dt="2022-09-28T14:50:16.254" v="45" actId="47"/>
        <pc:sldMkLst>
          <pc:docMk/>
          <pc:sldMk cId="3489392624" sldId="313"/>
        </pc:sldMkLst>
      </pc:sldChg>
      <pc:sldChg chg="del">
        <pc:chgData name="Elena Long" userId="3151066e-a619-4d94-bc0a-2038df9f18dc" providerId="ADAL" clId="{C2F962AB-E4E1-4553-80CF-A2E973D759FF}" dt="2022-09-28T14:50:16.254" v="45" actId="47"/>
        <pc:sldMkLst>
          <pc:docMk/>
          <pc:sldMk cId="98134139" sldId="314"/>
        </pc:sldMkLst>
      </pc:sldChg>
      <pc:sldChg chg="del">
        <pc:chgData name="Elena Long" userId="3151066e-a619-4d94-bc0a-2038df9f18dc" providerId="ADAL" clId="{C2F962AB-E4E1-4553-80CF-A2E973D759FF}" dt="2022-09-28T14:50:16.254" v="45" actId="47"/>
        <pc:sldMkLst>
          <pc:docMk/>
          <pc:sldMk cId="3652270183" sldId="315"/>
        </pc:sldMkLst>
      </pc:sldChg>
      <pc:sldChg chg="del">
        <pc:chgData name="Elena Long" userId="3151066e-a619-4d94-bc0a-2038df9f18dc" providerId="ADAL" clId="{C2F962AB-E4E1-4553-80CF-A2E973D759FF}" dt="2022-09-28T14:50:16.254" v="45" actId="47"/>
        <pc:sldMkLst>
          <pc:docMk/>
          <pc:sldMk cId="2336402049" sldId="316"/>
        </pc:sldMkLst>
      </pc:sldChg>
      <pc:sldChg chg="del">
        <pc:chgData name="Elena Long" userId="3151066e-a619-4d94-bc0a-2038df9f18dc" providerId="ADAL" clId="{C2F962AB-E4E1-4553-80CF-A2E973D759FF}" dt="2022-09-28T14:50:16.254" v="45" actId="47"/>
        <pc:sldMkLst>
          <pc:docMk/>
          <pc:sldMk cId="2253276065" sldId="317"/>
        </pc:sldMkLst>
      </pc:sldChg>
      <pc:sldChg chg="del">
        <pc:chgData name="Elena Long" userId="3151066e-a619-4d94-bc0a-2038df9f18dc" providerId="ADAL" clId="{C2F962AB-E4E1-4553-80CF-A2E973D759FF}" dt="2022-09-28T14:50:16.254" v="45" actId="47"/>
        <pc:sldMkLst>
          <pc:docMk/>
          <pc:sldMk cId="2585827585" sldId="318"/>
        </pc:sldMkLst>
      </pc:sldChg>
      <pc:sldChg chg="modSp new mod">
        <pc:chgData name="Elena Long" userId="3151066e-a619-4d94-bc0a-2038df9f18dc" providerId="ADAL" clId="{C2F962AB-E4E1-4553-80CF-A2E973D759FF}" dt="2022-09-28T14:51:22.532" v="80" actId="20577"/>
        <pc:sldMkLst>
          <pc:docMk/>
          <pc:sldMk cId="2525201190" sldId="319"/>
        </pc:sldMkLst>
        <pc:spChg chg="mod">
          <ac:chgData name="Elena Long" userId="3151066e-a619-4d94-bc0a-2038df9f18dc" providerId="ADAL" clId="{C2F962AB-E4E1-4553-80CF-A2E973D759FF}" dt="2022-09-28T14:51:22.532" v="80" actId="20577"/>
          <ac:spMkLst>
            <pc:docMk/>
            <pc:sldMk cId="2525201190" sldId="319"/>
            <ac:spMk id="2" creationId="{206ABDFD-A27B-50F7-5953-1FABAA4B8E5B}"/>
          </ac:spMkLst>
        </pc:spChg>
        <pc:spChg chg="mod">
          <ac:chgData name="Elena Long" userId="3151066e-a619-4d94-bc0a-2038df9f18dc" providerId="ADAL" clId="{C2F962AB-E4E1-4553-80CF-A2E973D759FF}" dt="2022-09-28T14:50:10.075" v="43" actId="20577"/>
          <ac:spMkLst>
            <pc:docMk/>
            <pc:sldMk cId="2525201190" sldId="319"/>
            <ac:spMk id="3" creationId="{E2257E03-62B2-532A-3264-F7B1A8BB38F8}"/>
          </ac:spMkLst>
        </pc:spChg>
      </pc:sldChg>
      <pc:sldChg chg="addSp delSp modSp new mod">
        <pc:chgData name="Elena Long" userId="3151066e-a619-4d94-bc0a-2038df9f18dc" providerId="ADAL" clId="{C2F962AB-E4E1-4553-80CF-A2E973D759FF}" dt="2022-09-28T15:18:47.305" v="1530" actId="1076"/>
        <pc:sldMkLst>
          <pc:docMk/>
          <pc:sldMk cId="1186437602" sldId="320"/>
        </pc:sldMkLst>
        <pc:spChg chg="mod">
          <ac:chgData name="Elena Long" userId="3151066e-a619-4d94-bc0a-2038df9f18dc" providerId="ADAL" clId="{C2F962AB-E4E1-4553-80CF-A2E973D759FF}" dt="2022-09-28T14:50:34.252" v="57" actId="20577"/>
          <ac:spMkLst>
            <pc:docMk/>
            <pc:sldMk cId="1186437602" sldId="320"/>
            <ac:spMk id="2" creationId="{DF8EBA8A-7D7C-1310-C189-9CCFC3528597}"/>
          </ac:spMkLst>
        </pc:spChg>
        <pc:spChg chg="mod">
          <ac:chgData name="Elena Long" userId="3151066e-a619-4d94-bc0a-2038df9f18dc" providerId="ADAL" clId="{C2F962AB-E4E1-4553-80CF-A2E973D759FF}" dt="2022-09-28T15:04:39.277" v="1020" actId="20577"/>
          <ac:spMkLst>
            <pc:docMk/>
            <pc:sldMk cId="1186437602" sldId="320"/>
            <ac:spMk id="3" creationId="{39C47D7B-A0E6-B161-6491-1537305F6F76}"/>
          </ac:spMkLst>
        </pc:spChg>
        <pc:spChg chg="add del">
          <ac:chgData name="Elena Long" userId="3151066e-a619-4d94-bc0a-2038df9f18dc" providerId="ADAL" clId="{C2F962AB-E4E1-4553-80CF-A2E973D759FF}" dt="2022-09-28T15:02:27.724" v="753" actId="478"/>
          <ac:spMkLst>
            <pc:docMk/>
            <pc:sldMk cId="1186437602" sldId="320"/>
            <ac:spMk id="21" creationId="{B3B129C8-0963-8A0C-6BBE-A20FF6722276}"/>
          </ac:spMkLst>
        </pc:spChg>
        <pc:spChg chg="add mod">
          <ac:chgData name="Elena Long" userId="3151066e-a619-4d94-bc0a-2038df9f18dc" providerId="ADAL" clId="{C2F962AB-E4E1-4553-80CF-A2E973D759FF}" dt="2022-09-28T15:02:26.408" v="752" actId="14100"/>
          <ac:spMkLst>
            <pc:docMk/>
            <pc:sldMk cId="1186437602" sldId="320"/>
            <ac:spMk id="22" creationId="{961F8AF9-672D-056B-7FFB-E6223F9BA0D0}"/>
          </ac:spMkLst>
        </pc:spChg>
        <pc:spChg chg="add mod">
          <ac:chgData name="Elena Long" userId="3151066e-a619-4d94-bc0a-2038df9f18dc" providerId="ADAL" clId="{C2F962AB-E4E1-4553-80CF-A2E973D759FF}" dt="2022-09-28T15:02:42.668" v="757" actId="1076"/>
          <ac:spMkLst>
            <pc:docMk/>
            <pc:sldMk cId="1186437602" sldId="320"/>
            <ac:spMk id="23" creationId="{D97AAF69-CDEC-8B0A-C680-B4BDD8137A6A}"/>
          </ac:spMkLst>
        </pc:spChg>
        <pc:picChg chg="add mod">
          <ac:chgData name="Elena Long" userId="3151066e-a619-4d94-bc0a-2038df9f18dc" providerId="ADAL" clId="{C2F962AB-E4E1-4553-80CF-A2E973D759FF}" dt="2022-09-28T15:18:39.946" v="1527" actId="1076"/>
          <ac:picMkLst>
            <pc:docMk/>
            <pc:sldMk cId="1186437602" sldId="320"/>
            <ac:picMk id="5" creationId="{85B32EDA-195F-3EDA-0A2D-B72E187B8CB7}"/>
          </ac:picMkLst>
        </pc:picChg>
        <pc:picChg chg="add mod ord">
          <ac:chgData name="Elena Long" userId="3151066e-a619-4d94-bc0a-2038df9f18dc" providerId="ADAL" clId="{C2F962AB-E4E1-4553-80CF-A2E973D759FF}" dt="2022-09-28T15:18:36.284" v="1526" actId="167"/>
          <ac:picMkLst>
            <pc:docMk/>
            <pc:sldMk cId="1186437602" sldId="320"/>
            <ac:picMk id="10" creationId="{B43A34CF-F618-EB83-433E-EA1233D31C10}"/>
          </ac:picMkLst>
        </pc:picChg>
        <pc:picChg chg="add mod modCrop">
          <ac:chgData name="Elena Long" userId="3151066e-a619-4d94-bc0a-2038df9f18dc" providerId="ADAL" clId="{C2F962AB-E4E1-4553-80CF-A2E973D759FF}" dt="2022-09-28T15:01:43.016" v="740" actId="1076"/>
          <ac:picMkLst>
            <pc:docMk/>
            <pc:sldMk cId="1186437602" sldId="320"/>
            <ac:picMk id="18" creationId="{2CD85DEC-A731-DEEC-C235-DD921EE620E8}"/>
          </ac:picMkLst>
        </pc:picChg>
        <pc:cxnChg chg="add mod">
          <ac:chgData name="Elena Long" userId="3151066e-a619-4d94-bc0a-2038df9f18dc" providerId="ADAL" clId="{C2F962AB-E4E1-4553-80CF-A2E973D759FF}" dt="2022-09-28T14:59:55.756" v="685" actId="1076"/>
          <ac:cxnSpMkLst>
            <pc:docMk/>
            <pc:sldMk cId="1186437602" sldId="320"/>
            <ac:cxnSpMk id="7" creationId="{977DA709-0A7B-BFDE-2D0A-53F5D5F024EA}"/>
          </ac:cxnSpMkLst>
        </pc:cxnChg>
        <pc:cxnChg chg="add mod">
          <ac:chgData name="Elena Long" userId="3151066e-a619-4d94-bc0a-2038df9f18dc" providerId="ADAL" clId="{C2F962AB-E4E1-4553-80CF-A2E973D759FF}" dt="2022-09-28T14:59:55.756" v="685" actId="1076"/>
          <ac:cxnSpMkLst>
            <pc:docMk/>
            <pc:sldMk cId="1186437602" sldId="320"/>
            <ac:cxnSpMk id="8" creationId="{DD60B0C8-D7AF-9C55-6B71-CBAC993CE41B}"/>
          </ac:cxnSpMkLst>
        </pc:cxnChg>
        <pc:cxnChg chg="add del mod">
          <ac:chgData name="Elena Long" userId="3151066e-a619-4d94-bc0a-2038df9f18dc" providerId="ADAL" clId="{C2F962AB-E4E1-4553-80CF-A2E973D759FF}" dt="2022-09-28T15:00:31.496" v="692" actId="478"/>
          <ac:cxnSpMkLst>
            <pc:docMk/>
            <pc:sldMk cId="1186437602" sldId="320"/>
            <ac:cxnSpMk id="11" creationId="{D305F157-0854-D7A5-6F50-E8EEFAFE30F5}"/>
          </ac:cxnSpMkLst>
        </pc:cxnChg>
        <pc:cxnChg chg="add mod">
          <ac:chgData name="Elena Long" userId="3151066e-a619-4d94-bc0a-2038df9f18dc" providerId="ADAL" clId="{C2F962AB-E4E1-4553-80CF-A2E973D759FF}" dt="2022-09-28T15:00:48.684" v="705" actId="1038"/>
          <ac:cxnSpMkLst>
            <pc:docMk/>
            <pc:sldMk cId="1186437602" sldId="320"/>
            <ac:cxnSpMk id="12" creationId="{F142D149-E253-99EC-0D71-33BAFF208C5E}"/>
          </ac:cxnSpMkLst>
        </pc:cxnChg>
        <pc:cxnChg chg="add mod">
          <ac:chgData name="Elena Long" userId="3151066e-a619-4d94-bc0a-2038df9f18dc" providerId="ADAL" clId="{C2F962AB-E4E1-4553-80CF-A2E973D759FF}" dt="2022-09-28T15:00:48.684" v="705" actId="1038"/>
          <ac:cxnSpMkLst>
            <pc:docMk/>
            <pc:sldMk cId="1186437602" sldId="320"/>
            <ac:cxnSpMk id="16" creationId="{719A26F1-D625-32FF-2E26-0BF65305826F}"/>
          </ac:cxnSpMkLst>
        </pc:cxnChg>
        <pc:cxnChg chg="add mod">
          <ac:chgData name="Elena Long" userId="3151066e-a619-4d94-bc0a-2038df9f18dc" providerId="ADAL" clId="{C2F962AB-E4E1-4553-80CF-A2E973D759FF}" dt="2022-09-28T15:18:45.230" v="1529" actId="1076"/>
          <ac:cxnSpMkLst>
            <pc:docMk/>
            <pc:sldMk cId="1186437602" sldId="320"/>
            <ac:cxnSpMk id="19" creationId="{58006EC2-ADBE-A0AA-B17A-C2B4E9A6AFEB}"/>
          </ac:cxnSpMkLst>
        </pc:cxnChg>
        <pc:cxnChg chg="add mod">
          <ac:chgData name="Elena Long" userId="3151066e-a619-4d94-bc0a-2038df9f18dc" providerId="ADAL" clId="{C2F962AB-E4E1-4553-80CF-A2E973D759FF}" dt="2022-09-28T15:18:47.305" v="1530" actId="1076"/>
          <ac:cxnSpMkLst>
            <pc:docMk/>
            <pc:sldMk cId="1186437602" sldId="320"/>
            <ac:cxnSpMk id="20" creationId="{36C5E3DD-9844-1E78-B80E-395FE5755D3B}"/>
          </ac:cxnSpMkLst>
        </pc:cxnChg>
      </pc:sldChg>
      <pc:sldChg chg="addSp delSp modSp add mod">
        <pc:chgData name="Elena Long" userId="3151066e-a619-4d94-bc0a-2038df9f18dc" providerId="ADAL" clId="{C2F962AB-E4E1-4553-80CF-A2E973D759FF}" dt="2022-09-29T17:49:42.385" v="1682" actId="164"/>
        <pc:sldMkLst>
          <pc:docMk/>
          <pc:sldMk cId="362687001" sldId="321"/>
        </pc:sldMkLst>
        <pc:spChg chg="mod">
          <ac:chgData name="Elena Long" userId="3151066e-a619-4d94-bc0a-2038df9f18dc" providerId="ADAL" clId="{C2F962AB-E4E1-4553-80CF-A2E973D759FF}" dt="2022-09-28T15:02:54.086" v="765" actId="20577"/>
          <ac:spMkLst>
            <pc:docMk/>
            <pc:sldMk cId="362687001" sldId="321"/>
            <ac:spMk id="2" creationId="{DF8EBA8A-7D7C-1310-C189-9CCFC3528597}"/>
          </ac:spMkLst>
        </pc:spChg>
        <pc:spChg chg="mod">
          <ac:chgData name="Elena Long" userId="3151066e-a619-4d94-bc0a-2038df9f18dc" providerId="ADAL" clId="{C2F962AB-E4E1-4553-80CF-A2E973D759FF}" dt="2022-09-28T15:03:10.023" v="802" actId="14100"/>
          <ac:spMkLst>
            <pc:docMk/>
            <pc:sldMk cId="362687001" sldId="321"/>
            <ac:spMk id="3" creationId="{39C47D7B-A0E6-B161-6491-1537305F6F76}"/>
          </ac:spMkLst>
        </pc:spChg>
        <pc:spChg chg="del">
          <ac:chgData name="Elena Long" userId="3151066e-a619-4d94-bc0a-2038df9f18dc" providerId="ADAL" clId="{C2F962AB-E4E1-4553-80CF-A2E973D759FF}" dt="2022-09-28T15:07:56.237" v="1054" actId="478"/>
          <ac:spMkLst>
            <pc:docMk/>
            <pc:sldMk cId="362687001" sldId="321"/>
            <ac:spMk id="22" creationId="{961F8AF9-672D-056B-7FFB-E6223F9BA0D0}"/>
          </ac:spMkLst>
        </pc:spChg>
        <pc:spChg chg="del">
          <ac:chgData name="Elena Long" userId="3151066e-a619-4d94-bc0a-2038df9f18dc" providerId="ADAL" clId="{C2F962AB-E4E1-4553-80CF-A2E973D759FF}" dt="2022-09-28T15:07:55.069" v="1053" actId="478"/>
          <ac:spMkLst>
            <pc:docMk/>
            <pc:sldMk cId="362687001" sldId="321"/>
            <ac:spMk id="23" creationId="{D97AAF69-CDEC-8B0A-C680-B4BDD8137A6A}"/>
          </ac:spMkLst>
        </pc:spChg>
        <pc:grpChg chg="add mod">
          <ac:chgData name="Elena Long" userId="3151066e-a619-4d94-bc0a-2038df9f18dc" providerId="ADAL" clId="{C2F962AB-E4E1-4553-80CF-A2E973D759FF}" dt="2022-09-29T17:49:32.583" v="1680" actId="164"/>
          <ac:grpSpMkLst>
            <pc:docMk/>
            <pc:sldMk cId="362687001" sldId="321"/>
            <ac:grpSpMk id="4" creationId="{1E34D96E-E79F-35A9-CDF5-34BFB453C5BA}"/>
          </ac:grpSpMkLst>
        </pc:grpChg>
        <pc:grpChg chg="add mod">
          <ac:chgData name="Elena Long" userId="3151066e-a619-4d94-bc0a-2038df9f18dc" providerId="ADAL" clId="{C2F962AB-E4E1-4553-80CF-A2E973D759FF}" dt="2022-09-29T17:49:35.151" v="1681" actId="164"/>
          <ac:grpSpMkLst>
            <pc:docMk/>
            <pc:sldMk cId="362687001" sldId="321"/>
            <ac:grpSpMk id="5" creationId="{8CB8D4DC-7F62-2FFF-0B0F-319754C7E328}"/>
          </ac:grpSpMkLst>
        </pc:grpChg>
        <pc:grpChg chg="add mod">
          <ac:chgData name="Elena Long" userId="3151066e-a619-4d94-bc0a-2038df9f18dc" providerId="ADAL" clId="{C2F962AB-E4E1-4553-80CF-A2E973D759FF}" dt="2022-09-29T17:49:42.385" v="1682" actId="164"/>
          <ac:grpSpMkLst>
            <pc:docMk/>
            <pc:sldMk cId="362687001" sldId="321"/>
            <ac:grpSpMk id="6" creationId="{8C985EDE-A095-B82D-FE07-0C491EF7AE38}"/>
          </ac:grpSpMkLst>
        </pc:grpChg>
        <pc:picChg chg="del">
          <ac:chgData name="Elena Long" userId="3151066e-a619-4d94-bc0a-2038df9f18dc" providerId="ADAL" clId="{C2F962AB-E4E1-4553-80CF-A2E973D759FF}" dt="2022-09-28T15:06:59.884" v="1044" actId="478"/>
          <ac:picMkLst>
            <pc:docMk/>
            <pc:sldMk cId="362687001" sldId="321"/>
            <ac:picMk id="5" creationId="{85B32EDA-195F-3EDA-0A2D-B72E187B8CB7}"/>
          </ac:picMkLst>
        </pc:picChg>
        <pc:picChg chg="add del mod ord">
          <ac:chgData name="Elena Long" userId="3151066e-a619-4d94-bc0a-2038df9f18dc" providerId="ADAL" clId="{C2F962AB-E4E1-4553-80CF-A2E973D759FF}" dt="2022-09-28T15:05:46.773" v="1030" actId="478"/>
          <ac:picMkLst>
            <pc:docMk/>
            <pc:sldMk cId="362687001" sldId="321"/>
            <ac:picMk id="6" creationId="{2CEA579F-C964-9EAA-03BA-8E661222BAB3}"/>
          </ac:picMkLst>
        </pc:picChg>
        <pc:picChg chg="add del">
          <ac:chgData name="Elena Long" userId="3151066e-a619-4d94-bc0a-2038df9f18dc" providerId="ADAL" clId="{C2F962AB-E4E1-4553-80CF-A2E973D759FF}" dt="2022-09-28T15:06:20.173" v="1038" actId="478"/>
          <ac:picMkLst>
            <pc:docMk/>
            <pc:sldMk cId="362687001" sldId="321"/>
            <ac:picMk id="10" creationId="{B43A34CF-F618-EB83-433E-EA1233D31C10}"/>
          </ac:picMkLst>
        </pc:picChg>
        <pc:picChg chg="add mod ord modCrop">
          <ac:chgData name="Elena Long" userId="3151066e-a619-4d94-bc0a-2038df9f18dc" providerId="ADAL" clId="{C2F962AB-E4E1-4553-80CF-A2E973D759FF}" dt="2022-09-29T17:49:32.583" v="1680" actId="164"/>
          <ac:picMkLst>
            <pc:docMk/>
            <pc:sldMk cId="362687001" sldId="321"/>
            <ac:picMk id="11" creationId="{2F39A916-2174-9499-3E33-DD0D77B3B901}"/>
          </ac:picMkLst>
        </pc:picChg>
        <pc:picChg chg="add mod ord">
          <ac:chgData name="Elena Long" userId="3151066e-a619-4d94-bc0a-2038df9f18dc" providerId="ADAL" clId="{C2F962AB-E4E1-4553-80CF-A2E973D759FF}" dt="2022-09-29T17:49:35.151" v="1681" actId="164"/>
          <ac:picMkLst>
            <pc:docMk/>
            <pc:sldMk cId="362687001" sldId="321"/>
            <ac:picMk id="14" creationId="{A07EC684-2139-A2C6-0F73-29FC8FB984D1}"/>
          </ac:picMkLst>
        </pc:picChg>
        <pc:picChg chg="add mod ord modCrop">
          <ac:chgData name="Elena Long" userId="3151066e-a619-4d94-bc0a-2038df9f18dc" providerId="ADAL" clId="{C2F962AB-E4E1-4553-80CF-A2E973D759FF}" dt="2022-09-29T17:49:42.385" v="1682" actId="164"/>
          <ac:picMkLst>
            <pc:docMk/>
            <pc:sldMk cId="362687001" sldId="321"/>
            <ac:picMk id="17" creationId="{53B906D2-E0D8-28FE-2268-9DF4AC936131}"/>
          </ac:picMkLst>
        </pc:picChg>
        <pc:picChg chg="del">
          <ac:chgData name="Elena Long" userId="3151066e-a619-4d94-bc0a-2038df9f18dc" providerId="ADAL" clId="{C2F962AB-E4E1-4553-80CF-A2E973D759FF}" dt="2022-09-28T15:07:51.948" v="1052" actId="478"/>
          <ac:picMkLst>
            <pc:docMk/>
            <pc:sldMk cId="362687001" sldId="321"/>
            <ac:picMk id="18" creationId="{2CD85DEC-A731-DEEC-C235-DD921EE620E8}"/>
          </ac:picMkLst>
        </pc:picChg>
        <pc:cxnChg chg="mod">
          <ac:chgData name="Elena Long" userId="3151066e-a619-4d94-bc0a-2038df9f18dc" providerId="ADAL" clId="{C2F962AB-E4E1-4553-80CF-A2E973D759FF}" dt="2022-09-29T17:49:32.583" v="1680" actId="164"/>
          <ac:cxnSpMkLst>
            <pc:docMk/>
            <pc:sldMk cId="362687001" sldId="321"/>
            <ac:cxnSpMk id="7" creationId="{977DA709-0A7B-BFDE-2D0A-53F5D5F024EA}"/>
          </ac:cxnSpMkLst>
        </pc:cxnChg>
        <pc:cxnChg chg="mod">
          <ac:chgData name="Elena Long" userId="3151066e-a619-4d94-bc0a-2038df9f18dc" providerId="ADAL" clId="{C2F962AB-E4E1-4553-80CF-A2E973D759FF}" dt="2022-09-29T17:49:32.583" v="1680" actId="164"/>
          <ac:cxnSpMkLst>
            <pc:docMk/>
            <pc:sldMk cId="362687001" sldId="321"/>
            <ac:cxnSpMk id="8" creationId="{DD60B0C8-D7AF-9C55-6B71-CBAC993CE41B}"/>
          </ac:cxnSpMkLst>
        </pc:cxnChg>
        <pc:cxnChg chg="mod">
          <ac:chgData name="Elena Long" userId="3151066e-a619-4d94-bc0a-2038df9f18dc" providerId="ADAL" clId="{C2F962AB-E4E1-4553-80CF-A2E973D759FF}" dt="2022-09-29T17:49:35.151" v="1681" actId="164"/>
          <ac:cxnSpMkLst>
            <pc:docMk/>
            <pc:sldMk cId="362687001" sldId="321"/>
            <ac:cxnSpMk id="12" creationId="{F142D149-E253-99EC-0D71-33BAFF208C5E}"/>
          </ac:cxnSpMkLst>
        </pc:cxnChg>
        <pc:cxnChg chg="mod">
          <ac:chgData name="Elena Long" userId="3151066e-a619-4d94-bc0a-2038df9f18dc" providerId="ADAL" clId="{C2F962AB-E4E1-4553-80CF-A2E973D759FF}" dt="2022-09-29T17:49:35.151" v="1681" actId="164"/>
          <ac:cxnSpMkLst>
            <pc:docMk/>
            <pc:sldMk cId="362687001" sldId="321"/>
            <ac:cxnSpMk id="16" creationId="{719A26F1-D625-32FF-2E26-0BF65305826F}"/>
          </ac:cxnSpMkLst>
        </pc:cxnChg>
        <pc:cxnChg chg="del mod">
          <ac:chgData name="Elena Long" userId="3151066e-a619-4d94-bc0a-2038df9f18dc" providerId="ADAL" clId="{C2F962AB-E4E1-4553-80CF-A2E973D759FF}" dt="2022-09-28T15:18:52.477" v="1531" actId="478"/>
          <ac:cxnSpMkLst>
            <pc:docMk/>
            <pc:sldMk cId="362687001" sldId="321"/>
            <ac:cxnSpMk id="19" creationId="{58006EC2-ADBE-A0AA-B17A-C2B4E9A6AFEB}"/>
          </ac:cxnSpMkLst>
        </pc:cxnChg>
        <pc:cxnChg chg="del">
          <ac:chgData name="Elena Long" userId="3151066e-a619-4d94-bc0a-2038df9f18dc" providerId="ADAL" clId="{C2F962AB-E4E1-4553-80CF-A2E973D759FF}" dt="2022-09-28T15:18:52.477" v="1531" actId="478"/>
          <ac:cxnSpMkLst>
            <pc:docMk/>
            <pc:sldMk cId="362687001" sldId="321"/>
            <ac:cxnSpMk id="20" creationId="{36C5E3DD-9844-1E78-B80E-395FE5755D3B}"/>
          </ac:cxnSpMkLst>
        </pc:cxnChg>
        <pc:cxnChg chg="add mod">
          <ac:chgData name="Elena Long" userId="3151066e-a619-4d94-bc0a-2038df9f18dc" providerId="ADAL" clId="{C2F962AB-E4E1-4553-80CF-A2E973D759FF}" dt="2022-09-29T17:49:42.385" v="1682" actId="164"/>
          <ac:cxnSpMkLst>
            <pc:docMk/>
            <pc:sldMk cId="362687001" sldId="321"/>
            <ac:cxnSpMk id="21" creationId="{7FE667B6-E15F-146E-71C8-BC6E68B4CC5D}"/>
          </ac:cxnSpMkLst>
        </pc:cxnChg>
        <pc:cxnChg chg="add mod">
          <ac:chgData name="Elena Long" userId="3151066e-a619-4d94-bc0a-2038df9f18dc" providerId="ADAL" clId="{C2F962AB-E4E1-4553-80CF-A2E973D759FF}" dt="2022-09-29T17:49:42.385" v="1682" actId="164"/>
          <ac:cxnSpMkLst>
            <pc:docMk/>
            <pc:sldMk cId="362687001" sldId="321"/>
            <ac:cxnSpMk id="24" creationId="{3538EC1F-509A-44D5-B2D5-BA6D26625F47}"/>
          </ac:cxnSpMkLst>
        </pc:cxnChg>
      </pc:sldChg>
      <pc:sldChg chg="addSp delSp modSp new mod">
        <pc:chgData name="Elena Long" userId="3151066e-a619-4d94-bc0a-2038df9f18dc" providerId="ADAL" clId="{C2F962AB-E4E1-4553-80CF-A2E973D759FF}" dt="2022-10-03T18:22:07.361" v="2183" actId="1076"/>
        <pc:sldMkLst>
          <pc:docMk/>
          <pc:sldMk cId="669008456" sldId="322"/>
        </pc:sldMkLst>
        <pc:spChg chg="mod">
          <ac:chgData name="Elena Long" userId="3151066e-a619-4d94-bc0a-2038df9f18dc" providerId="ADAL" clId="{C2F962AB-E4E1-4553-80CF-A2E973D759FF}" dt="2022-09-28T15:08:56.151" v="1086" actId="20577"/>
          <ac:spMkLst>
            <pc:docMk/>
            <pc:sldMk cId="669008456" sldId="322"/>
            <ac:spMk id="2" creationId="{A231EBF8-B0EC-4BA6-576B-0077DFEAB630}"/>
          </ac:spMkLst>
        </pc:spChg>
        <pc:spChg chg="mod">
          <ac:chgData name="Elena Long" userId="3151066e-a619-4d94-bc0a-2038df9f18dc" providerId="ADAL" clId="{C2F962AB-E4E1-4553-80CF-A2E973D759FF}" dt="2022-09-28T15:14:11.870" v="1492" actId="20577"/>
          <ac:spMkLst>
            <pc:docMk/>
            <pc:sldMk cId="669008456" sldId="322"/>
            <ac:spMk id="3" creationId="{6FEECE30-95D0-3103-FF1F-6E70281E2E9B}"/>
          </ac:spMkLst>
        </pc:spChg>
        <pc:spChg chg="add del mod">
          <ac:chgData name="Elena Long" userId="3151066e-a619-4d94-bc0a-2038df9f18dc" providerId="ADAL" clId="{C2F962AB-E4E1-4553-80CF-A2E973D759FF}" dt="2022-10-03T18:17:30.402" v="2148" actId="478"/>
          <ac:spMkLst>
            <pc:docMk/>
            <pc:sldMk cId="669008456" sldId="322"/>
            <ac:spMk id="4" creationId="{E00A1A77-3F05-8A71-C3A3-92773022265B}"/>
          </ac:spMkLst>
        </pc:spChg>
        <pc:spChg chg="add mod">
          <ac:chgData name="Elena Long" userId="3151066e-a619-4d94-bc0a-2038df9f18dc" providerId="ADAL" clId="{C2F962AB-E4E1-4553-80CF-A2E973D759FF}" dt="2022-10-03T18:18:41.972" v="2156" actId="164"/>
          <ac:spMkLst>
            <pc:docMk/>
            <pc:sldMk cId="669008456" sldId="322"/>
            <ac:spMk id="6" creationId="{C3A69565-0EEB-4851-8C20-882B9514E35F}"/>
          </ac:spMkLst>
        </pc:spChg>
        <pc:spChg chg="add mod">
          <ac:chgData name="Elena Long" userId="3151066e-a619-4d94-bc0a-2038df9f18dc" providerId="ADAL" clId="{C2F962AB-E4E1-4553-80CF-A2E973D759FF}" dt="2022-10-03T18:22:03.334" v="2181" actId="1076"/>
          <ac:spMkLst>
            <pc:docMk/>
            <pc:sldMk cId="669008456" sldId="322"/>
            <ac:spMk id="10" creationId="{A7F6F676-923F-58C1-91D2-8A6380D2C462}"/>
          </ac:spMkLst>
        </pc:spChg>
        <pc:spChg chg="add del mod">
          <ac:chgData name="Elena Long" userId="3151066e-a619-4d94-bc0a-2038df9f18dc" providerId="ADAL" clId="{C2F962AB-E4E1-4553-80CF-A2E973D759FF}" dt="2022-09-28T15:12:46.917" v="1364" actId="478"/>
          <ac:spMkLst>
            <pc:docMk/>
            <pc:sldMk cId="669008456" sldId="322"/>
            <ac:spMk id="11" creationId="{D155FD0C-E32F-F647-4AA2-F52720665741}"/>
          </ac:spMkLst>
        </pc:spChg>
        <pc:spChg chg="add del mod">
          <ac:chgData name="Elena Long" userId="3151066e-a619-4d94-bc0a-2038df9f18dc" providerId="ADAL" clId="{C2F962AB-E4E1-4553-80CF-A2E973D759FF}" dt="2022-09-28T15:12:55.628" v="1367" actId="478"/>
          <ac:spMkLst>
            <pc:docMk/>
            <pc:sldMk cId="669008456" sldId="322"/>
            <ac:spMk id="12" creationId="{C9D6E4DA-7F84-E2D4-E8B4-FC493738C61C}"/>
          </ac:spMkLst>
        </pc:spChg>
        <pc:spChg chg="add mod">
          <ac:chgData name="Elena Long" userId="3151066e-a619-4d94-bc0a-2038df9f18dc" providerId="ADAL" clId="{C2F962AB-E4E1-4553-80CF-A2E973D759FF}" dt="2022-10-03T18:22:05.756" v="2182" actId="1076"/>
          <ac:spMkLst>
            <pc:docMk/>
            <pc:sldMk cId="669008456" sldId="322"/>
            <ac:spMk id="13" creationId="{D27F5E57-D120-EDEB-AE37-D52D2C6144CF}"/>
          </ac:spMkLst>
        </pc:spChg>
        <pc:spChg chg="add mod">
          <ac:chgData name="Elena Long" userId="3151066e-a619-4d94-bc0a-2038df9f18dc" providerId="ADAL" clId="{C2F962AB-E4E1-4553-80CF-A2E973D759FF}" dt="2022-10-03T18:21:26.025" v="2168" actId="164"/>
          <ac:spMkLst>
            <pc:docMk/>
            <pc:sldMk cId="669008456" sldId="322"/>
            <ac:spMk id="17" creationId="{D0D42796-5574-7AF3-8A04-4F9A28E21CD7}"/>
          </ac:spMkLst>
        </pc:spChg>
        <pc:spChg chg="mod">
          <ac:chgData name="Elena Long" userId="3151066e-a619-4d94-bc0a-2038df9f18dc" providerId="ADAL" clId="{C2F962AB-E4E1-4553-80CF-A2E973D759FF}" dt="2022-10-03T18:21:34.237" v="2172"/>
          <ac:spMkLst>
            <pc:docMk/>
            <pc:sldMk cId="669008456" sldId="322"/>
            <ac:spMk id="21" creationId="{C2F49770-382A-A1EB-0C34-853C44DC4151}"/>
          </ac:spMkLst>
        </pc:spChg>
        <pc:spChg chg="mod">
          <ac:chgData name="Elena Long" userId="3151066e-a619-4d94-bc0a-2038df9f18dc" providerId="ADAL" clId="{C2F962AB-E4E1-4553-80CF-A2E973D759FF}" dt="2022-10-03T18:21:34.237" v="2172"/>
          <ac:spMkLst>
            <pc:docMk/>
            <pc:sldMk cId="669008456" sldId="322"/>
            <ac:spMk id="22" creationId="{865D3E63-44AC-8712-27B9-74355BD9B1C5}"/>
          </ac:spMkLst>
        </pc:spChg>
        <pc:spChg chg="mod">
          <ac:chgData name="Elena Long" userId="3151066e-a619-4d94-bc0a-2038df9f18dc" providerId="ADAL" clId="{C2F962AB-E4E1-4553-80CF-A2E973D759FF}" dt="2022-10-03T18:21:36.925" v="2174"/>
          <ac:spMkLst>
            <pc:docMk/>
            <pc:sldMk cId="669008456" sldId="322"/>
            <ac:spMk id="27" creationId="{EB04C08E-D2B7-807F-9A1B-8280BC4060E8}"/>
          </ac:spMkLst>
        </pc:spChg>
        <pc:spChg chg="mod">
          <ac:chgData name="Elena Long" userId="3151066e-a619-4d94-bc0a-2038df9f18dc" providerId="ADAL" clId="{C2F962AB-E4E1-4553-80CF-A2E973D759FF}" dt="2022-10-03T18:21:36.925" v="2174"/>
          <ac:spMkLst>
            <pc:docMk/>
            <pc:sldMk cId="669008456" sldId="322"/>
            <ac:spMk id="28" creationId="{314D15E1-72CD-082C-6A44-D3C47E887146}"/>
          </ac:spMkLst>
        </pc:spChg>
        <pc:grpChg chg="add mod">
          <ac:chgData name="Elena Long" userId="3151066e-a619-4d94-bc0a-2038df9f18dc" providerId="ADAL" clId="{C2F962AB-E4E1-4553-80CF-A2E973D759FF}" dt="2022-10-03T18:21:26.025" v="2168" actId="164"/>
          <ac:grpSpMkLst>
            <pc:docMk/>
            <pc:sldMk cId="669008456" sldId="322"/>
            <ac:grpSpMk id="16" creationId="{BC2CA614-D1A3-08F2-6561-82ED3B873756}"/>
          </ac:grpSpMkLst>
        </pc:grpChg>
        <pc:grpChg chg="add mod">
          <ac:chgData name="Elena Long" userId="3151066e-a619-4d94-bc0a-2038df9f18dc" providerId="ADAL" clId="{C2F962AB-E4E1-4553-80CF-A2E973D759FF}" dt="2022-10-03T18:22:07.361" v="2183" actId="1076"/>
          <ac:grpSpMkLst>
            <pc:docMk/>
            <pc:sldMk cId="669008456" sldId="322"/>
            <ac:grpSpMk id="18" creationId="{DB43DAB7-8F2D-FCA6-AD0A-99C112413C76}"/>
          </ac:grpSpMkLst>
        </pc:grpChg>
        <pc:grpChg chg="add mod">
          <ac:chgData name="Elena Long" userId="3151066e-a619-4d94-bc0a-2038df9f18dc" providerId="ADAL" clId="{C2F962AB-E4E1-4553-80CF-A2E973D759FF}" dt="2022-10-03T18:22:01.255" v="2180" actId="1076"/>
          <ac:grpSpMkLst>
            <pc:docMk/>
            <pc:sldMk cId="669008456" sldId="322"/>
            <ac:grpSpMk id="19" creationId="{D0687584-2D15-270D-2E37-01E182928AAF}"/>
          </ac:grpSpMkLst>
        </pc:grpChg>
        <pc:grpChg chg="mod">
          <ac:chgData name="Elena Long" userId="3151066e-a619-4d94-bc0a-2038df9f18dc" providerId="ADAL" clId="{C2F962AB-E4E1-4553-80CF-A2E973D759FF}" dt="2022-10-03T18:21:34.237" v="2172"/>
          <ac:grpSpMkLst>
            <pc:docMk/>
            <pc:sldMk cId="669008456" sldId="322"/>
            <ac:grpSpMk id="20" creationId="{0B88E297-4B07-FE9D-3A3B-00A8A90EC967}"/>
          </ac:grpSpMkLst>
        </pc:grpChg>
        <pc:grpChg chg="add del mod">
          <ac:chgData name="Elena Long" userId="3151066e-a619-4d94-bc0a-2038df9f18dc" providerId="ADAL" clId="{C2F962AB-E4E1-4553-80CF-A2E973D759FF}" dt="2022-10-03T18:21:51.268" v="2176" actId="478"/>
          <ac:grpSpMkLst>
            <pc:docMk/>
            <pc:sldMk cId="669008456" sldId="322"/>
            <ac:grpSpMk id="25" creationId="{83175CC6-5365-0F18-4B0F-4C4B814FD4AD}"/>
          </ac:grpSpMkLst>
        </pc:grpChg>
        <pc:grpChg chg="mod">
          <ac:chgData name="Elena Long" userId="3151066e-a619-4d94-bc0a-2038df9f18dc" providerId="ADAL" clId="{C2F962AB-E4E1-4553-80CF-A2E973D759FF}" dt="2022-10-03T18:21:36.925" v="2174"/>
          <ac:grpSpMkLst>
            <pc:docMk/>
            <pc:sldMk cId="669008456" sldId="322"/>
            <ac:grpSpMk id="26" creationId="{495E1047-C762-C6E5-A421-9D59EF541B2D}"/>
          </ac:grpSpMkLst>
        </pc:grpChg>
        <pc:picChg chg="add mod">
          <ac:chgData name="Elena Long" userId="3151066e-a619-4d94-bc0a-2038df9f18dc" providerId="ADAL" clId="{C2F962AB-E4E1-4553-80CF-A2E973D759FF}" dt="2022-09-28T15:14:28.685" v="1519" actId="1035"/>
          <ac:picMkLst>
            <pc:docMk/>
            <pc:sldMk cId="669008456" sldId="322"/>
            <ac:picMk id="5" creationId="{03976480-AE7E-D09B-B20A-D6C13501DFA6}"/>
          </ac:picMkLst>
        </pc:picChg>
        <pc:picChg chg="add mod">
          <ac:chgData name="Elena Long" userId="3151066e-a619-4d94-bc0a-2038df9f18dc" providerId="ADAL" clId="{C2F962AB-E4E1-4553-80CF-A2E973D759FF}" dt="2022-09-28T15:14:28.685" v="1519" actId="1035"/>
          <ac:picMkLst>
            <pc:docMk/>
            <pc:sldMk cId="669008456" sldId="322"/>
            <ac:picMk id="7" creationId="{25FA3FA5-DB79-8F29-5A36-DF4E9B48D66A}"/>
          </ac:picMkLst>
        </pc:picChg>
        <pc:picChg chg="add del mod">
          <ac:chgData name="Elena Long" userId="3151066e-a619-4d94-bc0a-2038df9f18dc" providerId="ADAL" clId="{C2F962AB-E4E1-4553-80CF-A2E973D759FF}" dt="2022-09-28T15:17:31.060" v="1520" actId="478"/>
          <ac:picMkLst>
            <pc:docMk/>
            <pc:sldMk cId="669008456" sldId="322"/>
            <ac:picMk id="9" creationId="{52F4F620-46F8-A83E-9B41-5BC49FC58FEC}"/>
          </ac:picMkLst>
        </pc:picChg>
        <pc:picChg chg="add mod">
          <ac:chgData name="Elena Long" userId="3151066e-a619-4d94-bc0a-2038df9f18dc" providerId="ADAL" clId="{C2F962AB-E4E1-4553-80CF-A2E973D759FF}" dt="2022-09-28T15:17:37.263" v="1523" actId="1076"/>
          <ac:picMkLst>
            <pc:docMk/>
            <pc:sldMk cId="669008456" sldId="322"/>
            <ac:picMk id="15" creationId="{1561E9F3-41BD-4149-30FA-465DB7E6F0AF}"/>
          </ac:picMkLst>
        </pc:picChg>
        <pc:cxnChg chg="add mod">
          <ac:chgData name="Elena Long" userId="3151066e-a619-4d94-bc0a-2038df9f18dc" providerId="ADAL" clId="{C2F962AB-E4E1-4553-80CF-A2E973D759FF}" dt="2022-10-03T18:18:41.972" v="2156" actId="164"/>
          <ac:cxnSpMkLst>
            <pc:docMk/>
            <pc:sldMk cId="669008456" sldId="322"/>
            <ac:cxnSpMk id="9" creationId="{D1A6B8F9-DC8B-0DE9-8837-7BF6AD470B1A}"/>
          </ac:cxnSpMkLst>
        </pc:cxnChg>
        <pc:cxnChg chg="add mod">
          <ac:chgData name="Elena Long" userId="3151066e-a619-4d94-bc0a-2038df9f18dc" providerId="ADAL" clId="{C2F962AB-E4E1-4553-80CF-A2E973D759FF}" dt="2022-10-03T18:18:41.972" v="2156" actId="164"/>
          <ac:cxnSpMkLst>
            <pc:docMk/>
            <pc:sldMk cId="669008456" sldId="322"/>
            <ac:cxnSpMk id="11" creationId="{6643472E-AFA7-183D-B884-D0FB67E6D493}"/>
          </ac:cxnSpMkLst>
        </pc:cxnChg>
        <pc:cxnChg chg="mod">
          <ac:chgData name="Elena Long" userId="3151066e-a619-4d94-bc0a-2038df9f18dc" providerId="ADAL" clId="{C2F962AB-E4E1-4553-80CF-A2E973D759FF}" dt="2022-10-03T18:21:34.237" v="2172"/>
          <ac:cxnSpMkLst>
            <pc:docMk/>
            <pc:sldMk cId="669008456" sldId="322"/>
            <ac:cxnSpMk id="23" creationId="{00295A22-1998-38F8-CA23-0A083525A403}"/>
          </ac:cxnSpMkLst>
        </pc:cxnChg>
        <pc:cxnChg chg="mod">
          <ac:chgData name="Elena Long" userId="3151066e-a619-4d94-bc0a-2038df9f18dc" providerId="ADAL" clId="{C2F962AB-E4E1-4553-80CF-A2E973D759FF}" dt="2022-10-03T18:21:34.237" v="2172"/>
          <ac:cxnSpMkLst>
            <pc:docMk/>
            <pc:sldMk cId="669008456" sldId="322"/>
            <ac:cxnSpMk id="24" creationId="{5816E601-2B24-AC08-0DFD-5345EAC52F63}"/>
          </ac:cxnSpMkLst>
        </pc:cxnChg>
        <pc:cxnChg chg="mod">
          <ac:chgData name="Elena Long" userId="3151066e-a619-4d94-bc0a-2038df9f18dc" providerId="ADAL" clId="{C2F962AB-E4E1-4553-80CF-A2E973D759FF}" dt="2022-10-03T18:21:51.268" v="2176" actId="478"/>
          <ac:cxnSpMkLst>
            <pc:docMk/>
            <pc:sldMk cId="669008456" sldId="322"/>
            <ac:cxnSpMk id="29" creationId="{3974D14E-EF27-C25E-3E6F-29D3FBF8D46C}"/>
          </ac:cxnSpMkLst>
        </pc:cxnChg>
        <pc:cxnChg chg="mod">
          <ac:chgData name="Elena Long" userId="3151066e-a619-4d94-bc0a-2038df9f18dc" providerId="ADAL" clId="{C2F962AB-E4E1-4553-80CF-A2E973D759FF}" dt="2022-10-03T18:21:51.268" v="2176" actId="478"/>
          <ac:cxnSpMkLst>
            <pc:docMk/>
            <pc:sldMk cId="669008456" sldId="322"/>
            <ac:cxnSpMk id="30" creationId="{E229A72C-4E08-C582-8C09-90E2A32CF731}"/>
          </ac:cxnSpMkLst>
        </pc:cxnChg>
      </pc:sldChg>
      <pc:sldChg chg="addSp delSp modSp new mod">
        <pc:chgData name="Elena Long" userId="3151066e-a619-4d94-bc0a-2038df9f18dc" providerId="ADAL" clId="{C2F962AB-E4E1-4553-80CF-A2E973D759FF}" dt="2022-09-29T17:52:20.532" v="1703" actId="732"/>
        <pc:sldMkLst>
          <pc:docMk/>
          <pc:sldMk cId="3066349785" sldId="323"/>
        </pc:sldMkLst>
        <pc:spChg chg="mod">
          <ac:chgData name="Elena Long" userId="3151066e-a619-4d94-bc0a-2038df9f18dc" providerId="ADAL" clId="{C2F962AB-E4E1-4553-80CF-A2E973D759FF}" dt="2022-09-29T17:49:03.878" v="1606" actId="20577"/>
          <ac:spMkLst>
            <pc:docMk/>
            <pc:sldMk cId="3066349785" sldId="323"/>
            <ac:spMk id="2" creationId="{9E7098A5-A2F9-BB7C-5975-B494AA5BDED3}"/>
          </ac:spMkLst>
        </pc:spChg>
        <pc:spChg chg="del mod">
          <ac:chgData name="Elena Long" userId="3151066e-a619-4d94-bc0a-2038df9f18dc" providerId="ADAL" clId="{C2F962AB-E4E1-4553-80CF-A2E973D759FF}" dt="2022-09-29T17:48:57.054" v="1592" actId="478"/>
          <ac:spMkLst>
            <pc:docMk/>
            <pc:sldMk cId="3066349785" sldId="323"/>
            <ac:spMk id="3" creationId="{E3339792-1318-99C6-CD10-E7FFF0033644}"/>
          </ac:spMkLst>
        </pc:spChg>
        <pc:spChg chg="add del mod">
          <ac:chgData name="Elena Long" userId="3151066e-a619-4d94-bc0a-2038df9f18dc" providerId="ADAL" clId="{C2F962AB-E4E1-4553-80CF-A2E973D759FF}" dt="2022-09-29T17:49:00.069" v="1593" actId="478"/>
          <ac:spMkLst>
            <pc:docMk/>
            <pc:sldMk cId="3066349785" sldId="323"/>
            <ac:spMk id="5" creationId="{440BB264-FB09-D6EF-27DB-3306432E94B9}"/>
          </ac:spMkLst>
        </pc:spChg>
        <pc:grpChg chg="add mod">
          <ac:chgData name="Elena Long" userId="3151066e-a619-4d94-bc0a-2038df9f18dc" providerId="ADAL" clId="{C2F962AB-E4E1-4553-80CF-A2E973D759FF}" dt="2022-09-29T17:49:59.484" v="1685" actId="1076"/>
          <ac:grpSpMkLst>
            <pc:docMk/>
            <pc:sldMk cId="3066349785" sldId="323"/>
            <ac:grpSpMk id="8" creationId="{72D053B6-5365-1C47-7ADC-E3B8BFA92DB0}"/>
          </ac:grpSpMkLst>
        </pc:grpChg>
        <pc:grpChg chg="add mod">
          <ac:chgData name="Elena Long" userId="3151066e-a619-4d94-bc0a-2038df9f18dc" providerId="ADAL" clId="{C2F962AB-E4E1-4553-80CF-A2E973D759FF}" dt="2022-09-29T17:50:15.664" v="1690" actId="1076"/>
          <ac:grpSpMkLst>
            <pc:docMk/>
            <pc:sldMk cId="3066349785" sldId="323"/>
            <ac:grpSpMk id="12" creationId="{58969214-7E63-2479-EEA1-76C60CF5A0E6}"/>
          </ac:grpSpMkLst>
        </pc:grpChg>
        <pc:grpChg chg="add mod">
          <ac:chgData name="Elena Long" userId="3151066e-a619-4d94-bc0a-2038df9f18dc" providerId="ADAL" clId="{C2F962AB-E4E1-4553-80CF-A2E973D759FF}" dt="2022-09-29T17:52:12.283" v="1702" actId="1076"/>
          <ac:grpSpMkLst>
            <pc:docMk/>
            <pc:sldMk cId="3066349785" sldId="323"/>
            <ac:grpSpMk id="16" creationId="{0688CD78-79BC-455B-2E06-6F5201927C67}"/>
          </ac:grpSpMkLst>
        </pc:grpChg>
        <pc:picChg chg="add mod">
          <ac:chgData name="Elena Long" userId="3151066e-a619-4d94-bc0a-2038df9f18dc" providerId="ADAL" clId="{C2F962AB-E4E1-4553-80CF-A2E973D759FF}" dt="2022-09-29T17:49:20.461" v="1679" actId="1035"/>
          <ac:picMkLst>
            <pc:docMk/>
            <pc:sldMk cId="3066349785" sldId="323"/>
            <ac:picMk id="7" creationId="{A8EAF16B-8637-0381-F737-03517A2476B0}"/>
          </ac:picMkLst>
        </pc:picChg>
        <pc:picChg chg="mod">
          <ac:chgData name="Elena Long" userId="3151066e-a619-4d94-bc0a-2038df9f18dc" providerId="ADAL" clId="{C2F962AB-E4E1-4553-80CF-A2E973D759FF}" dt="2022-09-29T17:49:48.617" v="1683"/>
          <ac:picMkLst>
            <pc:docMk/>
            <pc:sldMk cId="3066349785" sldId="323"/>
            <ac:picMk id="9" creationId="{BD9F603F-887B-9D74-8FEE-A43D3FDB2E92}"/>
          </ac:picMkLst>
        </pc:picChg>
        <pc:picChg chg="mod">
          <ac:chgData name="Elena Long" userId="3151066e-a619-4d94-bc0a-2038df9f18dc" providerId="ADAL" clId="{C2F962AB-E4E1-4553-80CF-A2E973D759FF}" dt="2022-09-29T17:49:48.617" v="1683"/>
          <ac:picMkLst>
            <pc:docMk/>
            <pc:sldMk cId="3066349785" sldId="323"/>
            <ac:picMk id="13" creationId="{16DEE702-3E72-52AE-0398-98DCB0E4CA95}"/>
          </ac:picMkLst>
        </pc:picChg>
        <pc:picChg chg="mod modCrop">
          <ac:chgData name="Elena Long" userId="3151066e-a619-4d94-bc0a-2038df9f18dc" providerId="ADAL" clId="{C2F962AB-E4E1-4553-80CF-A2E973D759FF}" dt="2022-09-29T17:52:20.532" v="1703" actId="732"/>
          <ac:picMkLst>
            <pc:docMk/>
            <pc:sldMk cId="3066349785" sldId="323"/>
            <ac:picMk id="17" creationId="{37ED6689-3A2A-4814-7660-F42FB280BE23}"/>
          </ac:picMkLst>
        </pc:picChg>
        <pc:cxnChg chg="mod">
          <ac:chgData name="Elena Long" userId="3151066e-a619-4d94-bc0a-2038df9f18dc" providerId="ADAL" clId="{C2F962AB-E4E1-4553-80CF-A2E973D759FF}" dt="2022-09-29T17:50:46.871" v="1701" actId="1037"/>
          <ac:cxnSpMkLst>
            <pc:docMk/>
            <pc:sldMk cId="3066349785" sldId="323"/>
            <ac:cxnSpMk id="10" creationId="{80902320-C0AE-BBDF-1E0D-E8A37388AFAB}"/>
          </ac:cxnSpMkLst>
        </pc:cxnChg>
        <pc:cxnChg chg="mod">
          <ac:chgData name="Elena Long" userId="3151066e-a619-4d94-bc0a-2038df9f18dc" providerId="ADAL" clId="{C2F962AB-E4E1-4553-80CF-A2E973D759FF}" dt="2022-09-29T17:50:46.871" v="1701" actId="1037"/>
          <ac:cxnSpMkLst>
            <pc:docMk/>
            <pc:sldMk cId="3066349785" sldId="323"/>
            <ac:cxnSpMk id="11" creationId="{A6300DB2-DE1B-1800-045B-E41D82BBCB30}"/>
          </ac:cxnSpMkLst>
        </pc:cxnChg>
        <pc:cxnChg chg="mod">
          <ac:chgData name="Elena Long" userId="3151066e-a619-4d94-bc0a-2038df9f18dc" providerId="ADAL" clId="{C2F962AB-E4E1-4553-80CF-A2E973D759FF}" dt="2022-09-29T17:49:48.617" v="1683"/>
          <ac:cxnSpMkLst>
            <pc:docMk/>
            <pc:sldMk cId="3066349785" sldId="323"/>
            <ac:cxnSpMk id="14" creationId="{CC86655B-C872-3968-9D02-F33CBD91B2B7}"/>
          </ac:cxnSpMkLst>
        </pc:cxnChg>
        <pc:cxnChg chg="mod">
          <ac:chgData name="Elena Long" userId="3151066e-a619-4d94-bc0a-2038df9f18dc" providerId="ADAL" clId="{C2F962AB-E4E1-4553-80CF-A2E973D759FF}" dt="2022-09-29T17:49:48.617" v="1683"/>
          <ac:cxnSpMkLst>
            <pc:docMk/>
            <pc:sldMk cId="3066349785" sldId="323"/>
            <ac:cxnSpMk id="15" creationId="{3F3E3BE7-FA32-729E-EAB6-2706989CBC62}"/>
          </ac:cxnSpMkLst>
        </pc:cxnChg>
        <pc:cxnChg chg="mod">
          <ac:chgData name="Elena Long" userId="3151066e-a619-4d94-bc0a-2038df9f18dc" providerId="ADAL" clId="{C2F962AB-E4E1-4553-80CF-A2E973D759FF}" dt="2022-09-29T17:49:48.617" v="1683"/>
          <ac:cxnSpMkLst>
            <pc:docMk/>
            <pc:sldMk cId="3066349785" sldId="323"/>
            <ac:cxnSpMk id="18" creationId="{1FD0160D-10D4-48C0-0279-39BD9E2805C6}"/>
          </ac:cxnSpMkLst>
        </pc:cxnChg>
        <pc:cxnChg chg="mod">
          <ac:chgData name="Elena Long" userId="3151066e-a619-4d94-bc0a-2038df9f18dc" providerId="ADAL" clId="{C2F962AB-E4E1-4553-80CF-A2E973D759FF}" dt="2022-09-29T17:49:48.617" v="1683"/>
          <ac:cxnSpMkLst>
            <pc:docMk/>
            <pc:sldMk cId="3066349785" sldId="323"/>
            <ac:cxnSpMk id="19" creationId="{DA39E566-0F94-694E-EACF-DA4056615113}"/>
          </ac:cxnSpMkLst>
        </pc:cxnChg>
      </pc:sldChg>
      <pc:sldChg chg="addSp delSp modSp new mod modAnim">
        <pc:chgData name="Elena Long" userId="3151066e-a619-4d94-bc0a-2038df9f18dc" providerId="ADAL" clId="{C2F962AB-E4E1-4553-80CF-A2E973D759FF}" dt="2022-10-03T17:21:38.017" v="2136"/>
        <pc:sldMkLst>
          <pc:docMk/>
          <pc:sldMk cId="2882054632" sldId="324"/>
        </pc:sldMkLst>
        <pc:spChg chg="mod">
          <ac:chgData name="Elena Long" userId="3151066e-a619-4d94-bc0a-2038df9f18dc" providerId="ADAL" clId="{C2F962AB-E4E1-4553-80CF-A2E973D759FF}" dt="2022-10-03T16:45:26.560" v="1736" actId="20577"/>
          <ac:spMkLst>
            <pc:docMk/>
            <pc:sldMk cId="2882054632" sldId="324"/>
            <ac:spMk id="2" creationId="{06029743-D79F-8E57-F5F4-39A621706B06}"/>
          </ac:spMkLst>
        </pc:spChg>
        <pc:spChg chg="del mod">
          <ac:chgData name="Elena Long" userId="3151066e-a619-4d94-bc0a-2038df9f18dc" providerId="ADAL" clId="{C2F962AB-E4E1-4553-80CF-A2E973D759FF}" dt="2022-10-03T16:57:42.037" v="1839" actId="478"/>
          <ac:spMkLst>
            <pc:docMk/>
            <pc:sldMk cId="2882054632" sldId="324"/>
            <ac:spMk id="3" creationId="{90ABD46E-EF5D-07CC-AF1A-BE41CC6AF6E4}"/>
          </ac:spMkLst>
        </pc:spChg>
        <pc:spChg chg="add mod">
          <ac:chgData name="Elena Long" userId="3151066e-a619-4d94-bc0a-2038df9f18dc" providerId="ADAL" clId="{C2F962AB-E4E1-4553-80CF-A2E973D759FF}" dt="2022-10-03T17:12:02.430" v="1851" actId="1076"/>
          <ac:spMkLst>
            <pc:docMk/>
            <pc:sldMk cId="2882054632" sldId="324"/>
            <ac:spMk id="6" creationId="{8BD2F13E-59D2-D018-CECE-0CA872C1AB34}"/>
          </ac:spMkLst>
        </pc:spChg>
        <pc:spChg chg="add mod">
          <ac:chgData name="Elena Long" userId="3151066e-a619-4d94-bc0a-2038df9f18dc" providerId="ADAL" clId="{C2F962AB-E4E1-4553-80CF-A2E973D759FF}" dt="2022-10-03T16:52:13.091" v="1834" actId="164"/>
          <ac:spMkLst>
            <pc:docMk/>
            <pc:sldMk cId="2882054632" sldId="324"/>
            <ac:spMk id="10" creationId="{5DB79260-F9F4-3E5A-4875-9209C90A3324}"/>
          </ac:spMkLst>
        </pc:spChg>
        <pc:spChg chg="add mod">
          <ac:chgData name="Elena Long" userId="3151066e-a619-4d94-bc0a-2038df9f18dc" providerId="ADAL" clId="{C2F962AB-E4E1-4553-80CF-A2E973D759FF}" dt="2022-10-03T16:52:13.091" v="1834" actId="164"/>
          <ac:spMkLst>
            <pc:docMk/>
            <pc:sldMk cId="2882054632" sldId="324"/>
            <ac:spMk id="14" creationId="{9A1FD0A7-CA4D-EEA2-4241-178B85A8FF79}"/>
          </ac:spMkLst>
        </pc:spChg>
        <pc:spChg chg="add mod">
          <ac:chgData name="Elena Long" userId="3151066e-a619-4d94-bc0a-2038df9f18dc" providerId="ADAL" clId="{C2F962AB-E4E1-4553-80CF-A2E973D759FF}" dt="2022-10-03T16:52:13.091" v="1834" actId="164"/>
          <ac:spMkLst>
            <pc:docMk/>
            <pc:sldMk cId="2882054632" sldId="324"/>
            <ac:spMk id="17" creationId="{92F67618-DF7A-69FB-DFE5-5EAF3F9C8126}"/>
          </ac:spMkLst>
        </pc:spChg>
        <pc:spChg chg="mod">
          <ac:chgData name="Elena Long" userId="3151066e-a619-4d94-bc0a-2038df9f18dc" providerId="ADAL" clId="{C2F962AB-E4E1-4553-80CF-A2E973D759FF}" dt="2022-10-03T16:52:13.742" v="1835"/>
          <ac:spMkLst>
            <pc:docMk/>
            <pc:sldMk cId="2882054632" sldId="324"/>
            <ac:spMk id="21" creationId="{B5839D04-1F8A-3762-0248-AB5176649C44}"/>
          </ac:spMkLst>
        </pc:spChg>
        <pc:spChg chg="mod">
          <ac:chgData name="Elena Long" userId="3151066e-a619-4d94-bc0a-2038df9f18dc" providerId="ADAL" clId="{C2F962AB-E4E1-4553-80CF-A2E973D759FF}" dt="2022-10-03T16:52:13.742" v="1835"/>
          <ac:spMkLst>
            <pc:docMk/>
            <pc:sldMk cId="2882054632" sldId="324"/>
            <ac:spMk id="23" creationId="{300A7F6F-8524-DF22-5A53-B953E51DA4AB}"/>
          </ac:spMkLst>
        </pc:spChg>
        <pc:spChg chg="mod">
          <ac:chgData name="Elena Long" userId="3151066e-a619-4d94-bc0a-2038df9f18dc" providerId="ADAL" clId="{C2F962AB-E4E1-4553-80CF-A2E973D759FF}" dt="2022-10-03T16:52:13.742" v="1835"/>
          <ac:spMkLst>
            <pc:docMk/>
            <pc:sldMk cId="2882054632" sldId="324"/>
            <ac:spMk id="25" creationId="{C74A0AFB-235B-1917-D82F-55E404F81DE9}"/>
          </ac:spMkLst>
        </pc:spChg>
        <pc:spChg chg="add del mod">
          <ac:chgData name="Elena Long" userId="3151066e-a619-4d94-bc0a-2038df9f18dc" providerId="ADAL" clId="{C2F962AB-E4E1-4553-80CF-A2E973D759FF}" dt="2022-10-03T16:57:43.597" v="1840" actId="478"/>
          <ac:spMkLst>
            <pc:docMk/>
            <pc:sldMk cId="2882054632" sldId="324"/>
            <ac:spMk id="27" creationId="{A2760265-DAB7-548B-0A6C-33C74D94CD09}"/>
          </ac:spMkLst>
        </pc:spChg>
        <pc:spChg chg="mod topLvl">
          <ac:chgData name="Elena Long" userId="3151066e-a619-4d94-bc0a-2038df9f18dc" providerId="ADAL" clId="{C2F962AB-E4E1-4553-80CF-A2E973D759FF}" dt="2022-10-03T17:17:02.016" v="1971" actId="164"/>
          <ac:spMkLst>
            <pc:docMk/>
            <pc:sldMk cId="2882054632" sldId="324"/>
            <ac:spMk id="36" creationId="{35240E70-4174-4615-C281-4B39893859FC}"/>
          </ac:spMkLst>
        </pc:spChg>
        <pc:spChg chg="mod topLvl">
          <ac:chgData name="Elena Long" userId="3151066e-a619-4d94-bc0a-2038df9f18dc" providerId="ADAL" clId="{C2F962AB-E4E1-4553-80CF-A2E973D759FF}" dt="2022-10-03T17:17:02.016" v="1971" actId="164"/>
          <ac:spMkLst>
            <pc:docMk/>
            <pc:sldMk cId="2882054632" sldId="324"/>
            <ac:spMk id="38" creationId="{BA1D49FA-E7EF-B5F3-82F0-D6EDBDB51748}"/>
          </ac:spMkLst>
        </pc:spChg>
        <pc:spChg chg="del mod topLvl">
          <ac:chgData name="Elena Long" userId="3151066e-a619-4d94-bc0a-2038df9f18dc" providerId="ADAL" clId="{C2F962AB-E4E1-4553-80CF-A2E973D759FF}" dt="2022-10-03T17:13:31.410" v="1940" actId="478"/>
          <ac:spMkLst>
            <pc:docMk/>
            <pc:sldMk cId="2882054632" sldId="324"/>
            <ac:spMk id="40" creationId="{6AF7FE39-0C08-8BC8-65DF-1B19766AFB8F}"/>
          </ac:spMkLst>
        </pc:spChg>
        <pc:spChg chg="add mod">
          <ac:chgData name="Elena Long" userId="3151066e-a619-4d94-bc0a-2038df9f18dc" providerId="ADAL" clId="{C2F962AB-E4E1-4553-80CF-A2E973D759FF}" dt="2022-10-03T17:17:02.016" v="1971" actId="164"/>
          <ac:spMkLst>
            <pc:docMk/>
            <pc:sldMk cId="2882054632" sldId="324"/>
            <ac:spMk id="42" creationId="{6FF01DB4-40BB-86DD-6FF1-96B32D7D7D2D}"/>
          </ac:spMkLst>
        </pc:spChg>
        <pc:spChg chg="add mod">
          <ac:chgData name="Elena Long" userId="3151066e-a619-4d94-bc0a-2038df9f18dc" providerId="ADAL" clId="{C2F962AB-E4E1-4553-80CF-A2E973D759FF}" dt="2022-10-03T17:17:02.016" v="1971" actId="164"/>
          <ac:spMkLst>
            <pc:docMk/>
            <pc:sldMk cId="2882054632" sldId="324"/>
            <ac:spMk id="43" creationId="{5EA95B92-D96E-59FE-9F84-380B233EB814}"/>
          </ac:spMkLst>
        </pc:spChg>
        <pc:spChg chg="add mod">
          <ac:chgData name="Elena Long" userId="3151066e-a619-4d94-bc0a-2038df9f18dc" providerId="ADAL" clId="{C2F962AB-E4E1-4553-80CF-A2E973D759FF}" dt="2022-10-03T17:21:27.041" v="2135" actId="1076"/>
          <ac:spMkLst>
            <pc:docMk/>
            <pc:sldMk cId="2882054632" sldId="324"/>
            <ac:spMk id="47" creationId="{ADE748D9-B21B-2659-EA6E-BEB480C9F9F3}"/>
          </ac:spMkLst>
        </pc:spChg>
        <pc:grpChg chg="add mod">
          <ac:chgData name="Elena Long" userId="3151066e-a619-4d94-bc0a-2038df9f18dc" providerId="ADAL" clId="{C2F962AB-E4E1-4553-80CF-A2E973D759FF}" dt="2022-10-03T17:17:02.016" v="1971" actId="164"/>
          <ac:grpSpMkLst>
            <pc:docMk/>
            <pc:sldMk cId="2882054632" sldId="324"/>
            <ac:grpSpMk id="18" creationId="{1A7D3B0A-417D-2917-D61A-A823382E1CEE}"/>
          </ac:grpSpMkLst>
        </pc:grpChg>
        <pc:grpChg chg="add mod">
          <ac:chgData name="Elena Long" userId="3151066e-a619-4d94-bc0a-2038df9f18dc" providerId="ADAL" clId="{C2F962AB-E4E1-4553-80CF-A2E973D759FF}" dt="2022-10-03T17:17:02.016" v="1971" actId="164"/>
          <ac:grpSpMkLst>
            <pc:docMk/>
            <pc:sldMk cId="2882054632" sldId="324"/>
            <ac:grpSpMk id="19" creationId="{9CA61677-7020-E8B8-30BD-3769A492DA01}"/>
          </ac:grpSpMkLst>
        </pc:grpChg>
        <pc:grpChg chg="add mod ord">
          <ac:chgData name="Elena Long" userId="3151066e-a619-4d94-bc0a-2038df9f18dc" providerId="ADAL" clId="{C2F962AB-E4E1-4553-80CF-A2E973D759FF}" dt="2022-10-03T17:17:54.881" v="2017" actId="166"/>
          <ac:grpSpMkLst>
            <pc:docMk/>
            <pc:sldMk cId="2882054632" sldId="324"/>
            <ac:grpSpMk id="33" creationId="{1D0D83B5-3167-DB1F-9531-D05E01F05D88}"/>
          </ac:grpSpMkLst>
        </pc:grpChg>
        <pc:grpChg chg="add del mod">
          <ac:chgData name="Elena Long" userId="3151066e-a619-4d94-bc0a-2038df9f18dc" providerId="ADAL" clId="{C2F962AB-E4E1-4553-80CF-A2E973D759FF}" dt="2022-10-03T17:13:22.631" v="1939" actId="165"/>
          <ac:grpSpMkLst>
            <pc:docMk/>
            <pc:sldMk cId="2882054632" sldId="324"/>
            <ac:grpSpMk id="34" creationId="{29504E1D-6CBD-0022-FAC2-5665F3A5153B}"/>
          </ac:grpSpMkLst>
        </pc:grpChg>
        <pc:grpChg chg="add mod">
          <ac:chgData name="Elena Long" userId="3151066e-a619-4d94-bc0a-2038df9f18dc" providerId="ADAL" clId="{C2F962AB-E4E1-4553-80CF-A2E973D759FF}" dt="2022-10-03T17:17:08.331" v="2005" actId="1038"/>
          <ac:grpSpMkLst>
            <pc:docMk/>
            <pc:sldMk cId="2882054632" sldId="324"/>
            <ac:grpSpMk id="46" creationId="{797245D5-FC6E-5C63-62A2-97FBDA94BD8C}"/>
          </ac:grpSpMkLst>
        </pc:grpChg>
        <pc:picChg chg="add mod modCrop">
          <ac:chgData name="Elena Long" userId="3151066e-a619-4d94-bc0a-2038df9f18dc" providerId="ADAL" clId="{C2F962AB-E4E1-4553-80CF-A2E973D759FF}" dt="2022-10-03T17:17:13.710" v="2006" actId="732"/>
          <ac:picMkLst>
            <pc:docMk/>
            <pc:sldMk cId="2882054632" sldId="324"/>
            <ac:picMk id="5" creationId="{2741FB71-EF5D-6A6C-8AD7-F0B4AF367585}"/>
          </ac:picMkLst>
        </pc:picChg>
        <pc:picChg chg="add mod modCrop">
          <ac:chgData name="Elena Long" userId="3151066e-a619-4d94-bc0a-2038df9f18dc" providerId="ADAL" clId="{C2F962AB-E4E1-4553-80CF-A2E973D759FF}" dt="2022-10-03T16:57:46.423" v="1841" actId="1076"/>
          <ac:picMkLst>
            <pc:docMk/>
            <pc:sldMk cId="2882054632" sldId="324"/>
            <ac:picMk id="11" creationId="{18CECA11-1E92-5E50-9AE8-F65CA4FC8876}"/>
          </ac:picMkLst>
        </pc:picChg>
        <pc:picChg chg="add mod modCrop">
          <ac:chgData name="Elena Long" userId="3151066e-a619-4d94-bc0a-2038df9f18dc" providerId="ADAL" clId="{C2F962AB-E4E1-4553-80CF-A2E973D759FF}" dt="2022-10-03T17:18:04.483" v="2018" actId="732"/>
          <ac:picMkLst>
            <pc:docMk/>
            <pc:sldMk cId="2882054632" sldId="324"/>
            <ac:picMk id="31" creationId="{0D1EC42A-4351-F47F-5309-E16209F912E4}"/>
          </ac:picMkLst>
        </pc:picChg>
        <pc:picChg chg="add mod">
          <ac:chgData name="Elena Long" userId="3151066e-a619-4d94-bc0a-2038df9f18dc" providerId="ADAL" clId="{C2F962AB-E4E1-4553-80CF-A2E973D759FF}" dt="2022-10-03T17:18:15.750" v="2019" actId="1076"/>
          <ac:picMkLst>
            <pc:docMk/>
            <pc:sldMk cId="2882054632" sldId="324"/>
            <ac:picMk id="45" creationId="{7F704B4A-BBE5-1048-4A15-1C23BD57D9A4}"/>
          </ac:picMkLst>
        </pc:picChg>
        <pc:inkChg chg="add">
          <ac:chgData name="Elena Long" userId="3151066e-a619-4d94-bc0a-2038df9f18dc" providerId="ADAL" clId="{C2F962AB-E4E1-4553-80CF-A2E973D759FF}" dt="2022-10-03T16:58:00.984" v="1842" actId="9405"/>
          <ac:inkMkLst>
            <pc:docMk/>
            <pc:sldMk cId="2882054632" sldId="324"/>
            <ac:inkMk id="28" creationId="{0F7EA7CB-76E9-0B40-60AE-D88A423916BB}"/>
          </ac:inkMkLst>
        </pc:inkChg>
        <pc:inkChg chg="add">
          <ac:chgData name="Elena Long" userId="3151066e-a619-4d94-bc0a-2038df9f18dc" providerId="ADAL" clId="{C2F962AB-E4E1-4553-80CF-A2E973D759FF}" dt="2022-10-03T16:58:22.564" v="1843" actId="9405"/>
          <ac:inkMkLst>
            <pc:docMk/>
            <pc:sldMk cId="2882054632" sldId="324"/>
            <ac:inkMk id="29" creationId="{851B159F-6516-05EA-81BD-AF9BE9810769}"/>
          </ac:inkMkLst>
        </pc:inkChg>
        <pc:inkChg chg="add mod">
          <ac:chgData name="Elena Long" userId="3151066e-a619-4d94-bc0a-2038df9f18dc" providerId="ADAL" clId="{C2F962AB-E4E1-4553-80CF-A2E973D759FF}" dt="2022-10-03T17:11:52.270" v="1848" actId="164"/>
          <ac:inkMkLst>
            <pc:docMk/>
            <pc:sldMk cId="2882054632" sldId="324"/>
            <ac:inkMk id="32" creationId="{71B3D4C6-F464-E43D-845C-2EC449120C04}"/>
          </ac:inkMkLst>
        </pc:inkChg>
        <pc:cxnChg chg="add mod">
          <ac:chgData name="Elena Long" userId="3151066e-a619-4d94-bc0a-2038df9f18dc" providerId="ADAL" clId="{C2F962AB-E4E1-4553-80CF-A2E973D759FF}" dt="2022-10-03T16:52:13.091" v="1834" actId="164"/>
          <ac:cxnSpMkLst>
            <pc:docMk/>
            <pc:sldMk cId="2882054632" sldId="324"/>
            <ac:cxnSpMk id="8" creationId="{A1929BE8-2D44-6BD6-B053-1F510C558E7B}"/>
          </ac:cxnSpMkLst>
        </pc:cxnChg>
        <pc:cxnChg chg="add mod">
          <ac:chgData name="Elena Long" userId="3151066e-a619-4d94-bc0a-2038df9f18dc" providerId="ADAL" clId="{C2F962AB-E4E1-4553-80CF-A2E973D759FF}" dt="2022-10-03T16:52:13.091" v="1834" actId="164"/>
          <ac:cxnSpMkLst>
            <pc:docMk/>
            <pc:sldMk cId="2882054632" sldId="324"/>
            <ac:cxnSpMk id="12" creationId="{FEDA3E9B-7159-D087-F324-C6D5CAE425DC}"/>
          </ac:cxnSpMkLst>
        </pc:cxnChg>
        <pc:cxnChg chg="add mod">
          <ac:chgData name="Elena Long" userId="3151066e-a619-4d94-bc0a-2038df9f18dc" providerId="ADAL" clId="{C2F962AB-E4E1-4553-80CF-A2E973D759FF}" dt="2022-10-03T16:52:13.091" v="1834" actId="164"/>
          <ac:cxnSpMkLst>
            <pc:docMk/>
            <pc:sldMk cId="2882054632" sldId="324"/>
            <ac:cxnSpMk id="15" creationId="{D289E1CD-770A-0E3F-A805-E1716A25E5F7}"/>
          </ac:cxnSpMkLst>
        </pc:cxnChg>
        <pc:cxnChg chg="mod">
          <ac:chgData name="Elena Long" userId="3151066e-a619-4d94-bc0a-2038df9f18dc" providerId="ADAL" clId="{C2F962AB-E4E1-4553-80CF-A2E973D759FF}" dt="2022-10-03T16:52:13.742" v="1835"/>
          <ac:cxnSpMkLst>
            <pc:docMk/>
            <pc:sldMk cId="2882054632" sldId="324"/>
            <ac:cxnSpMk id="20" creationId="{8F90F977-6045-9A84-EC58-3EB041566175}"/>
          </ac:cxnSpMkLst>
        </pc:cxnChg>
        <pc:cxnChg chg="mod">
          <ac:chgData name="Elena Long" userId="3151066e-a619-4d94-bc0a-2038df9f18dc" providerId="ADAL" clId="{C2F962AB-E4E1-4553-80CF-A2E973D759FF}" dt="2022-10-03T16:52:13.742" v="1835"/>
          <ac:cxnSpMkLst>
            <pc:docMk/>
            <pc:sldMk cId="2882054632" sldId="324"/>
            <ac:cxnSpMk id="22" creationId="{4B4DDB34-DA44-1307-8E46-E02C0E665FBA}"/>
          </ac:cxnSpMkLst>
        </pc:cxnChg>
        <pc:cxnChg chg="mod">
          <ac:chgData name="Elena Long" userId="3151066e-a619-4d94-bc0a-2038df9f18dc" providerId="ADAL" clId="{C2F962AB-E4E1-4553-80CF-A2E973D759FF}" dt="2022-10-03T16:52:13.742" v="1835"/>
          <ac:cxnSpMkLst>
            <pc:docMk/>
            <pc:sldMk cId="2882054632" sldId="324"/>
            <ac:cxnSpMk id="24" creationId="{A827D63D-C3AD-1CD5-31E1-D762DF1F5928}"/>
          </ac:cxnSpMkLst>
        </pc:cxnChg>
        <pc:cxnChg chg="mod topLvl">
          <ac:chgData name="Elena Long" userId="3151066e-a619-4d94-bc0a-2038df9f18dc" providerId="ADAL" clId="{C2F962AB-E4E1-4553-80CF-A2E973D759FF}" dt="2022-10-03T17:17:02.016" v="1971" actId="164"/>
          <ac:cxnSpMkLst>
            <pc:docMk/>
            <pc:sldMk cId="2882054632" sldId="324"/>
            <ac:cxnSpMk id="35" creationId="{E87AA68B-C13E-39A4-A8E4-A39929F2EE01}"/>
          </ac:cxnSpMkLst>
        </pc:cxnChg>
        <pc:cxnChg chg="mod topLvl">
          <ac:chgData name="Elena Long" userId="3151066e-a619-4d94-bc0a-2038df9f18dc" providerId="ADAL" clId="{C2F962AB-E4E1-4553-80CF-A2E973D759FF}" dt="2022-10-03T17:17:02.016" v="1971" actId="164"/>
          <ac:cxnSpMkLst>
            <pc:docMk/>
            <pc:sldMk cId="2882054632" sldId="324"/>
            <ac:cxnSpMk id="37" creationId="{A093700B-463C-D9B4-47BF-500A31711492}"/>
          </ac:cxnSpMkLst>
        </pc:cxnChg>
        <pc:cxnChg chg="mod topLvl">
          <ac:chgData name="Elena Long" userId="3151066e-a619-4d94-bc0a-2038df9f18dc" providerId="ADAL" clId="{C2F962AB-E4E1-4553-80CF-A2E973D759FF}" dt="2022-10-03T17:17:02.016" v="1971" actId="164"/>
          <ac:cxnSpMkLst>
            <pc:docMk/>
            <pc:sldMk cId="2882054632" sldId="324"/>
            <ac:cxnSpMk id="39" creationId="{ED3C5A25-DE7F-293A-F371-13EE1F8600AA}"/>
          </ac:cxnSpMkLst>
        </pc:cxnChg>
      </pc:sldChg>
    </pc:docChg>
  </pc:docChgLst>
  <pc:docChgLst>
    <pc:chgData name="Elena Long" userId="3151066e-a619-4d94-bc0a-2038df9f18dc" providerId="ADAL" clId="{D6BA2CDD-7609-48D4-B9FB-74D1DE71CE3F}"/>
    <pc:docChg chg="undo custSel addSld delSld modSld modSection">
      <pc:chgData name="Elena Long" userId="3151066e-a619-4d94-bc0a-2038df9f18dc" providerId="ADAL" clId="{D6BA2CDD-7609-48D4-B9FB-74D1DE71CE3F}" dt="2023-11-20T16:22:45.327" v="566" actId="1076"/>
      <pc:docMkLst>
        <pc:docMk/>
      </pc:docMkLst>
      <pc:sldChg chg="modSp mod">
        <pc:chgData name="Elena Long" userId="3151066e-a619-4d94-bc0a-2038df9f18dc" providerId="ADAL" clId="{D6BA2CDD-7609-48D4-B9FB-74D1DE71CE3F}" dt="2023-11-20T15:47:11.615" v="1" actId="20577"/>
        <pc:sldMkLst>
          <pc:docMk/>
          <pc:sldMk cId="2525201190" sldId="319"/>
        </pc:sldMkLst>
        <pc:spChg chg="mod">
          <ac:chgData name="Elena Long" userId="3151066e-a619-4d94-bc0a-2038df9f18dc" providerId="ADAL" clId="{D6BA2CDD-7609-48D4-B9FB-74D1DE71CE3F}" dt="2023-11-20T15:47:11.615" v="1" actId="20577"/>
          <ac:spMkLst>
            <pc:docMk/>
            <pc:sldMk cId="2525201190" sldId="319"/>
            <ac:spMk id="3" creationId="{E2257E03-62B2-532A-3264-F7B1A8BB38F8}"/>
          </ac:spMkLst>
        </pc:spChg>
      </pc:sldChg>
      <pc:sldChg chg="modSp add mod">
        <pc:chgData name="Elena Long" userId="3151066e-a619-4d94-bc0a-2038df9f18dc" providerId="ADAL" clId="{D6BA2CDD-7609-48D4-B9FB-74D1DE71CE3F}" dt="2023-11-20T16:15:38.706" v="514" actId="20577"/>
        <pc:sldMkLst>
          <pc:docMk/>
          <pc:sldMk cId="522352699" sldId="329"/>
        </pc:sldMkLst>
        <pc:spChg chg="mod">
          <ac:chgData name="Elena Long" userId="3151066e-a619-4d94-bc0a-2038df9f18dc" providerId="ADAL" clId="{D6BA2CDD-7609-48D4-B9FB-74D1DE71CE3F}" dt="2023-11-20T16:15:38.706" v="514" actId="20577"/>
          <ac:spMkLst>
            <pc:docMk/>
            <pc:sldMk cId="522352699" sldId="329"/>
            <ac:spMk id="3" creationId="{11C752C1-158B-B11F-2A20-670C579DBE6C}"/>
          </ac:spMkLst>
        </pc:spChg>
      </pc:sldChg>
      <pc:sldChg chg="addSp modSp mod">
        <pc:chgData name="Elena Long" userId="3151066e-a619-4d94-bc0a-2038df9f18dc" providerId="ADAL" clId="{D6BA2CDD-7609-48D4-B9FB-74D1DE71CE3F}" dt="2023-11-20T16:22:45.327" v="566" actId="1076"/>
        <pc:sldMkLst>
          <pc:docMk/>
          <pc:sldMk cId="653814399" sldId="350"/>
        </pc:sldMkLst>
        <pc:spChg chg="mod">
          <ac:chgData name="Elena Long" userId="3151066e-a619-4d94-bc0a-2038df9f18dc" providerId="ADAL" clId="{D6BA2CDD-7609-48D4-B9FB-74D1DE71CE3F}" dt="2023-11-20T16:22:40.426" v="565" actId="20577"/>
          <ac:spMkLst>
            <pc:docMk/>
            <pc:sldMk cId="653814399" sldId="350"/>
            <ac:spMk id="3" creationId="{0C591DF0-E744-9DC3-3EFD-B2C67AC92872}"/>
          </ac:spMkLst>
        </pc:spChg>
        <pc:picChg chg="add mod">
          <ac:chgData name="Elena Long" userId="3151066e-a619-4d94-bc0a-2038df9f18dc" providerId="ADAL" clId="{D6BA2CDD-7609-48D4-B9FB-74D1DE71CE3F}" dt="2023-11-20T16:22:45.327" v="566" actId="1076"/>
          <ac:picMkLst>
            <pc:docMk/>
            <pc:sldMk cId="653814399" sldId="350"/>
            <ac:picMk id="5" creationId="{D17C0656-4C57-984F-8ADA-807C222285E2}"/>
          </ac:picMkLst>
        </pc:picChg>
      </pc:sldChg>
      <pc:sldChg chg="modSp mod">
        <pc:chgData name="Elena Long" userId="3151066e-a619-4d94-bc0a-2038df9f18dc" providerId="ADAL" clId="{D6BA2CDD-7609-48D4-B9FB-74D1DE71CE3F}" dt="2023-11-20T15:48:06.455" v="5" actId="400"/>
        <pc:sldMkLst>
          <pc:docMk/>
          <pc:sldMk cId="3445841293" sldId="352"/>
        </pc:sldMkLst>
        <pc:spChg chg="mod">
          <ac:chgData name="Elena Long" userId="3151066e-a619-4d94-bc0a-2038df9f18dc" providerId="ADAL" clId="{D6BA2CDD-7609-48D4-B9FB-74D1DE71CE3F}" dt="2023-11-20T15:48:06.455" v="5" actId="400"/>
          <ac:spMkLst>
            <pc:docMk/>
            <pc:sldMk cId="3445841293" sldId="352"/>
            <ac:spMk id="3" creationId="{E18624A1-3CB4-DAD2-966A-64A8652A1488}"/>
          </ac:spMkLst>
        </pc:spChg>
      </pc:sldChg>
      <pc:sldChg chg="addSp modSp new mod">
        <pc:chgData name="Elena Long" userId="3151066e-a619-4d94-bc0a-2038df9f18dc" providerId="ADAL" clId="{D6BA2CDD-7609-48D4-B9FB-74D1DE71CE3F}" dt="2023-11-20T15:55:30.070" v="237" actId="1076"/>
        <pc:sldMkLst>
          <pc:docMk/>
          <pc:sldMk cId="1319087424" sldId="353"/>
        </pc:sldMkLst>
        <pc:spChg chg="mod">
          <ac:chgData name="Elena Long" userId="3151066e-a619-4d94-bc0a-2038df9f18dc" providerId="ADAL" clId="{D6BA2CDD-7609-48D4-B9FB-74D1DE71CE3F}" dt="2023-11-20T15:48:32.928" v="32" actId="20577"/>
          <ac:spMkLst>
            <pc:docMk/>
            <pc:sldMk cId="1319087424" sldId="353"/>
            <ac:spMk id="2" creationId="{F1704AAE-C2B5-00A1-23C9-E9E5674ACA91}"/>
          </ac:spMkLst>
        </pc:spChg>
        <pc:spChg chg="mod">
          <ac:chgData name="Elena Long" userId="3151066e-a619-4d94-bc0a-2038df9f18dc" providerId="ADAL" clId="{D6BA2CDD-7609-48D4-B9FB-74D1DE71CE3F}" dt="2023-11-20T15:50:09.480" v="155" actId="14100"/>
          <ac:spMkLst>
            <pc:docMk/>
            <pc:sldMk cId="1319087424" sldId="353"/>
            <ac:spMk id="3" creationId="{347C54F2-BAC6-6405-862E-7264811EFA76}"/>
          </ac:spMkLst>
        </pc:spChg>
        <pc:picChg chg="add mod">
          <ac:chgData name="Elena Long" userId="3151066e-a619-4d94-bc0a-2038df9f18dc" providerId="ADAL" clId="{D6BA2CDD-7609-48D4-B9FB-74D1DE71CE3F}" dt="2023-11-20T15:50:18.951" v="158" actId="1076"/>
          <ac:picMkLst>
            <pc:docMk/>
            <pc:sldMk cId="1319087424" sldId="353"/>
            <ac:picMk id="5" creationId="{5C5E7157-D8CD-D7E6-6548-83440BBABCBB}"/>
          </ac:picMkLst>
        </pc:picChg>
        <pc:picChg chg="add mod">
          <ac:chgData name="Elena Long" userId="3151066e-a619-4d94-bc0a-2038df9f18dc" providerId="ADAL" clId="{D6BA2CDD-7609-48D4-B9FB-74D1DE71CE3F}" dt="2023-11-20T15:54:47.285" v="230" actId="14100"/>
          <ac:picMkLst>
            <pc:docMk/>
            <pc:sldMk cId="1319087424" sldId="353"/>
            <ac:picMk id="7" creationId="{2C54FA76-9493-F39D-3547-76D30B245C43}"/>
          </ac:picMkLst>
        </pc:picChg>
        <pc:picChg chg="add mod">
          <ac:chgData name="Elena Long" userId="3151066e-a619-4d94-bc0a-2038df9f18dc" providerId="ADAL" clId="{D6BA2CDD-7609-48D4-B9FB-74D1DE71CE3F}" dt="2023-11-20T15:54:51.032" v="231" actId="14100"/>
          <ac:picMkLst>
            <pc:docMk/>
            <pc:sldMk cId="1319087424" sldId="353"/>
            <ac:picMk id="9" creationId="{5F0F2DC2-649F-3775-4BF8-4DF9A1DF0537}"/>
          </ac:picMkLst>
        </pc:picChg>
        <pc:picChg chg="add mod">
          <ac:chgData name="Elena Long" userId="3151066e-a619-4d94-bc0a-2038df9f18dc" providerId="ADAL" clId="{D6BA2CDD-7609-48D4-B9FB-74D1DE71CE3F}" dt="2023-11-20T15:55:30.070" v="237" actId="1076"/>
          <ac:picMkLst>
            <pc:docMk/>
            <pc:sldMk cId="1319087424" sldId="353"/>
            <ac:picMk id="11" creationId="{46C0A27F-7F1F-77FD-FF9A-0625B5E2F28C}"/>
          </ac:picMkLst>
        </pc:picChg>
      </pc:sldChg>
      <pc:sldChg chg="del">
        <pc:chgData name="Elena Long" userId="3151066e-a619-4d94-bc0a-2038df9f18dc" providerId="ADAL" clId="{D6BA2CDD-7609-48D4-B9FB-74D1DE71CE3F}" dt="2023-11-20T15:48:18.828" v="7" actId="47"/>
        <pc:sldMkLst>
          <pc:docMk/>
          <pc:sldMk cId="2888021077" sldId="353"/>
        </pc:sldMkLst>
      </pc:sldChg>
      <pc:sldChg chg="del">
        <pc:chgData name="Elena Long" userId="3151066e-a619-4d94-bc0a-2038df9f18dc" providerId="ADAL" clId="{D6BA2CDD-7609-48D4-B9FB-74D1DE71CE3F}" dt="2023-11-20T15:48:14.971" v="6" actId="47"/>
        <pc:sldMkLst>
          <pc:docMk/>
          <pc:sldMk cId="179079026" sldId="354"/>
        </pc:sldMkLst>
      </pc:sldChg>
      <pc:sldChg chg="addSp delSp modSp new mod">
        <pc:chgData name="Elena Long" userId="3151066e-a619-4d94-bc0a-2038df9f18dc" providerId="ADAL" clId="{D6BA2CDD-7609-48D4-B9FB-74D1DE71CE3F}" dt="2023-11-20T15:56:08.990" v="291" actId="1036"/>
        <pc:sldMkLst>
          <pc:docMk/>
          <pc:sldMk cId="1711881884" sldId="354"/>
        </pc:sldMkLst>
        <pc:spChg chg="mod">
          <ac:chgData name="Elena Long" userId="3151066e-a619-4d94-bc0a-2038df9f18dc" providerId="ADAL" clId="{D6BA2CDD-7609-48D4-B9FB-74D1DE71CE3F}" dt="2023-11-20T15:53:53.850" v="225" actId="20577"/>
          <ac:spMkLst>
            <pc:docMk/>
            <pc:sldMk cId="1711881884" sldId="354"/>
            <ac:spMk id="2" creationId="{7728880A-552E-BDFC-6C1D-E6ADCF46D10B}"/>
          </ac:spMkLst>
        </pc:spChg>
        <pc:spChg chg="del">
          <ac:chgData name="Elena Long" userId="3151066e-a619-4d94-bc0a-2038df9f18dc" providerId="ADAL" clId="{D6BA2CDD-7609-48D4-B9FB-74D1DE71CE3F}" dt="2023-11-20T15:55:55.503" v="238" actId="478"/>
          <ac:spMkLst>
            <pc:docMk/>
            <pc:sldMk cId="1711881884" sldId="354"/>
            <ac:spMk id="3" creationId="{72EC08A0-A831-BFCA-744F-23CED5E81696}"/>
          </ac:spMkLst>
        </pc:spChg>
        <pc:picChg chg="add mod">
          <ac:chgData name="Elena Long" userId="3151066e-a619-4d94-bc0a-2038df9f18dc" providerId="ADAL" clId="{D6BA2CDD-7609-48D4-B9FB-74D1DE71CE3F}" dt="2023-11-20T15:56:08.990" v="291" actId="1036"/>
          <ac:picMkLst>
            <pc:docMk/>
            <pc:sldMk cId="1711881884" sldId="354"/>
            <ac:picMk id="5" creationId="{A650FD17-ED3D-07E5-E6E4-D29CF345C32C}"/>
          </ac:picMkLst>
        </pc:picChg>
      </pc:sldChg>
      <pc:sldChg chg="del">
        <pc:chgData name="Elena Long" userId="3151066e-a619-4d94-bc0a-2038df9f18dc" providerId="ADAL" clId="{D6BA2CDD-7609-48D4-B9FB-74D1DE71CE3F}" dt="2023-11-20T15:48:18.828" v="7" actId="47"/>
        <pc:sldMkLst>
          <pc:docMk/>
          <pc:sldMk cId="1216561975" sldId="355"/>
        </pc:sldMkLst>
      </pc:sldChg>
    </pc:docChg>
  </pc:docChgLst>
  <pc:docChgLst>
    <pc:chgData name="Elena Long" userId="3151066e-a619-4d94-bc0a-2038df9f18dc" providerId="ADAL" clId="{587931C9-B180-4D8F-97A1-C4D870F64C94}"/>
    <pc:docChg chg="undo custSel addSld modSld modSection">
      <pc:chgData name="Elena Long" userId="3151066e-a619-4d94-bc0a-2038df9f18dc" providerId="ADAL" clId="{587931C9-B180-4D8F-97A1-C4D870F64C94}" dt="2023-08-21T14:32:17.583" v="482" actId="20577"/>
      <pc:docMkLst>
        <pc:docMk/>
      </pc:docMkLst>
      <pc:sldChg chg="modSp mod">
        <pc:chgData name="Elena Long" userId="3151066e-a619-4d94-bc0a-2038df9f18dc" providerId="ADAL" clId="{587931C9-B180-4D8F-97A1-C4D870F64C94}" dt="2023-08-21T14:32:17.583" v="482" actId="20577"/>
        <pc:sldMkLst>
          <pc:docMk/>
          <pc:sldMk cId="2525201190" sldId="319"/>
        </pc:sldMkLst>
        <pc:spChg chg="mod">
          <ac:chgData name="Elena Long" userId="3151066e-a619-4d94-bc0a-2038df9f18dc" providerId="ADAL" clId="{587931C9-B180-4D8F-97A1-C4D870F64C94}" dt="2023-08-21T14:32:17.583" v="482" actId="20577"/>
          <ac:spMkLst>
            <pc:docMk/>
            <pc:sldMk cId="2525201190" sldId="319"/>
            <ac:spMk id="2" creationId="{206ABDFD-A27B-50F7-5953-1FABAA4B8E5B}"/>
          </ac:spMkLst>
        </pc:spChg>
      </pc:sldChg>
      <pc:sldChg chg="addSp delSp modSp add mod">
        <pc:chgData name="Elena Long" userId="3151066e-a619-4d94-bc0a-2038df9f18dc" providerId="ADAL" clId="{587931C9-B180-4D8F-97A1-C4D870F64C94}" dt="2023-08-18T16:56:23.816" v="179" actId="29295"/>
        <pc:sldMkLst>
          <pc:docMk/>
          <pc:sldMk cId="1851741931" sldId="341"/>
        </pc:sldMkLst>
        <pc:spChg chg="mod">
          <ac:chgData name="Elena Long" userId="3151066e-a619-4d94-bc0a-2038df9f18dc" providerId="ADAL" clId="{587931C9-B180-4D8F-97A1-C4D870F64C94}" dt="2023-08-18T16:53:43.919" v="4" actId="20577"/>
          <ac:spMkLst>
            <pc:docMk/>
            <pc:sldMk cId="1851741931" sldId="341"/>
            <ac:spMk id="2" creationId="{25AF6CD4-74BC-BD32-CF8F-7EBAE2F06C3D}"/>
          </ac:spMkLst>
        </pc:spChg>
        <pc:spChg chg="mod">
          <ac:chgData name="Elena Long" userId="3151066e-a619-4d94-bc0a-2038df9f18dc" providerId="ADAL" clId="{587931C9-B180-4D8F-97A1-C4D870F64C94}" dt="2023-08-18T16:54:01.577" v="54" actId="20577"/>
          <ac:spMkLst>
            <pc:docMk/>
            <pc:sldMk cId="1851741931" sldId="341"/>
            <ac:spMk id="3" creationId="{E18624A1-3CB4-DAD2-966A-64A8652A1488}"/>
          </ac:spMkLst>
        </pc:spChg>
        <pc:picChg chg="add del mod">
          <ac:chgData name="Elena Long" userId="3151066e-a619-4d94-bc0a-2038df9f18dc" providerId="ADAL" clId="{587931C9-B180-4D8F-97A1-C4D870F64C94}" dt="2023-08-18T16:56:17.736" v="170" actId="478"/>
          <ac:picMkLst>
            <pc:docMk/>
            <pc:sldMk cId="1851741931" sldId="341"/>
            <ac:picMk id="5" creationId="{B0A5C693-BD42-77E6-EF44-8D8A0665B8B7}"/>
          </ac:picMkLst>
        </pc:picChg>
        <pc:picChg chg="del">
          <ac:chgData name="Elena Long" userId="3151066e-a619-4d94-bc0a-2038df9f18dc" providerId="ADAL" clId="{587931C9-B180-4D8F-97A1-C4D870F64C94}" dt="2023-08-18T16:55:00.721" v="105" actId="478"/>
          <ac:picMkLst>
            <pc:docMk/>
            <pc:sldMk cId="1851741931" sldId="341"/>
            <ac:picMk id="6" creationId="{208E7F87-4E1D-23E2-40C6-4A99B63701D3}"/>
          </ac:picMkLst>
        </pc:picChg>
        <pc:picChg chg="add del mod">
          <ac:chgData name="Elena Long" userId="3151066e-a619-4d94-bc0a-2038df9f18dc" providerId="ADAL" clId="{587931C9-B180-4D8F-97A1-C4D870F64C94}" dt="2023-08-18T16:56:16.270" v="169" actId="21"/>
          <ac:picMkLst>
            <pc:docMk/>
            <pc:sldMk cId="1851741931" sldId="341"/>
            <ac:picMk id="8" creationId="{746E58E1-B2C5-E0F8-5712-B181563CBDC1}"/>
          </ac:picMkLst>
        </pc:picChg>
        <pc:picChg chg="add mod">
          <ac:chgData name="Elena Long" userId="3151066e-a619-4d94-bc0a-2038df9f18dc" providerId="ADAL" clId="{587931C9-B180-4D8F-97A1-C4D870F64C94}" dt="2023-08-18T16:56:23.816" v="179" actId="29295"/>
          <ac:picMkLst>
            <pc:docMk/>
            <pc:sldMk cId="1851741931" sldId="341"/>
            <ac:picMk id="9" creationId="{E6B84A1E-FD22-CD2A-DE96-4D3F4A50CDD6}"/>
          </ac:picMkLst>
        </pc:picChg>
      </pc:sldChg>
      <pc:sldChg chg="addSp delSp modSp new mod">
        <pc:chgData name="Elena Long" userId="3151066e-a619-4d94-bc0a-2038df9f18dc" providerId="ADAL" clId="{587931C9-B180-4D8F-97A1-C4D870F64C94}" dt="2023-08-21T14:25:17.778" v="481" actId="20577"/>
        <pc:sldMkLst>
          <pc:docMk/>
          <pc:sldMk cId="1729122291" sldId="342"/>
        </pc:sldMkLst>
        <pc:spChg chg="mod">
          <ac:chgData name="Elena Long" userId="3151066e-a619-4d94-bc0a-2038df9f18dc" providerId="ADAL" clId="{587931C9-B180-4D8F-97A1-C4D870F64C94}" dt="2023-08-21T14:25:17.778" v="481" actId="20577"/>
          <ac:spMkLst>
            <pc:docMk/>
            <pc:sldMk cId="1729122291" sldId="342"/>
            <ac:spMk id="2" creationId="{70C6EB10-C9D3-500E-47FF-71DCCEF68A64}"/>
          </ac:spMkLst>
        </pc:spChg>
        <pc:spChg chg="del">
          <ac:chgData name="Elena Long" userId="3151066e-a619-4d94-bc0a-2038df9f18dc" providerId="ADAL" clId="{587931C9-B180-4D8F-97A1-C4D870F64C94}" dt="2023-08-21T14:24:03.537" v="211" actId="478"/>
          <ac:spMkLst>
            <pc:docMk/>
            <pc:sldMk cId="1729122291" sldId="342"/>
            <ac:spMk id="3" creationId="{A71A0F90-A459-A927-F63F-CFEB314CF308}"/>
          </ac:spMkLst>
        </pc:spChg>
        <pc:picChg chg="add mod">
          <ac:chgData name="Elena Long" userId="3151066e-a619-4d94-bc0a-2038df9f18dc" providerId="ADAL" clId="{587931C9-B180-4D8F-97A1-C4D870F64C94}" dt="2023-08-21T14:25:10.071" v="462" actId="1038"/>
          <ac:picMkLst>
            <pc:docMk/>
            <pc:sldMk cId="1729122291" sldId="342"/>
            <ac:picMk id="5" creationId="{38433B10-0CE0-51F3-9158-5801EF59C612}"/>
          </ac:picMkLst>
        </pc:picChg>
        <pc:picChg chg="add mod">
          <ac:chgData name="Elena Long" userId="3151066e-a619-4d94-bc0a-2038df9f18dc" providerId="ADAL" clId="{587931C9-B180-4D8F-97A1-C4D870F64C94}" dt="2023-08-21T14:25:14.295" v="475" actId="1038"/>
          <ac:picMkLst>
            <pc:docMk/>
            <pc:sldMk cId="1729122291" sldId="342"/>
            <ac:picMk id="7" creationId="{7AF0E4C7-F48F-952B-C348-93C0CE0EFB01}"/>
          </ac:picMkLst>
        </pc:picChg>
        <pc:picChg chg="add mod">
          <ac:chgData name="Elena Long" userId="3151066e-a619-4d94-bc0a-2038df9f18dc" providerId="ADAL" clId="{587931C9-B180-4D8F-97A1-C4D870F64C94}" dt="2023-08-21T14:25:06.682" v="451" actId="14100"/>
          <ac:picMkLst>
            <pc:docMk/>
            <pc:sldMk cId="1729122291" sldId="342"/>
            <ac:picMk id="9" creationId="{0D4E1D0F-41CA-3E3E-F518-A8340AE8BD7D}"/>
          </ac:picMkLst>
        </pc:picChg>
      </pc:sldChg>
    </pc:docChg>
  </pc:docChgLst>
  <pc:docChgLst>
    <pc:chgData name="Elena Long" userId="3151066e-a619-4d94-bc0a-2038df9f18dc" providerId="ADAL" clId="{12F7E960-1869-4E2F-A53D-13C402A0ECAA}"/>
    <pc:docChg chg="undo redo custSel addSld delSld modSld modSection">
      <pc:chgData name="Elena Long" userId="3151066e-a619-4d94-bc0a-2038df9f18dc" providerId="ADAL" clId="{12F7E960-1869-4E2F-A53D-13C402A0ECAA}" dt="2023-09-18T15:51:55.053" v="1002" actId="20577"/>
      <pc:docMkLst>
        <pc:docMk/>
      </pc:docMkLst>
      <pc:sldChg chg="modSp mod">
        <pc:chgData name="Elena Long" userId="3151066e-a619-4d94-bc0a-2038df9f18dc" providerId="ADAL" clId="{12F7E960-1869-4E2F-A53D-13C402A0ECAA}" dt="2023-09-15T18:26:52.879" v="775" actId="20577"/>
        <pc:sldMkLst>
          <pc:docMk/>
          <pc:sldMk cId="2525201190" sldId="319"/>
        </pc:sldMkLst>
        <pc:spChg chg="mod">
          <ac:chgData name="Elena Long" userId="3151066e-a619-4d94-bc0a-2038df9f18dc" providerId="ADAL" clId="{12F7E960-1869-4E2F-A53D-13C402A0ECAA}" dt="2023-09-15T18:26:52.879" v="775" actId="20577"/>
          <ac:spMkLst>
            <pc:docMk/>
            <pc:sldMk cId="2525201190" sldId="319"/>
            <ac:spMk id="2" creationId="{206ABDFD-A27B-50F7-5953-1FABAA4B8E5B}"/>
          </ac:spMkLst>
        </pc:spChg>
        <pc:spChg chg="mod">
          <ac:chgData name="Elena Long" userId="3151066e-a619-4d94-bc0a-2038df9f18dc" providerId="ADAL" clId="{12F7E960-1869-4E2F-A53D-13C402A0ECAA}" dt="2023-09-15T17:08:54.331" v="3" actId="20577"/>
          <ac:spMkLst>
            <pc:docMk/>
            <pc:sldMk cId="2525201190" sldId="319"/>
            <ac:spMk id="3" creationId="{E2257E03-62B2-532A-3264-F7B1A8BB38F8}"/>
          </ac:spMkLst>
        </pc:spChg>
      </pc:sldChg>
      <pc:sldChg chg="del">
        <pc:chgData name="Elena Long" userId="3151066e-a619-4d94-bc0a-2038df9f18dc" providerId="ADAL" clId="{12F7E960-1869-4E2F-A53D-13C402A0ECAA}" dt="2023-09-15T17:10:02.550" v="65" actId="47"/>
        <pc:sldMkLst>
          <pc:docMk/>
          <pc:sldMk cId="1615603172" sldId="325"/>
        </pc:sldMkLst>
      </pc:sldChg>
      <pc:sldChg chg="del">
        <pc:chgData name="Elena Long" userId="3151066e-a619-4d94-bc0a-2038df9f18dc" providerId="ADAL" clId="{12F7E960-1869-4E2F-A53D-13C402A0ECAA}" dt="2023-09-15T17:10:02.550" v="65" actId="47"/>
        <pc:sldMkLst>
          <pc:docMk/>
          <pc:sldMk cId="104113496" sldId="328"/>
        </pc:sldMkLst>
      </pc:sldChg>
      <pc:sldChg chg="del">
        <pc:chgData name="Elena Long" userId="3151066e-a619-4d94-bc0a-2038df9f18dc" providerId="ADAL" clId="{12F7E960-1869-4E2F-A53D-13C402A0ECAA}" dt="2023-09-15T17:10:02.550" v="65" actId="47"/>
        <pc:sldMkLst>
          <pc:docMk/>
          <pc:sldMk cId="522352699" sldId="329"/>
        </pc:sldMkLst>
      </pc:sldChg>
      <pc:sldChg chg="del">
        <pc:chgData name="Elena Long" userId="3151066e-a619-4d94-bc0a-2038df9f18dc" providerId="ADAL" clId="{12F7E960-1869-4E2F-A53D-13C402A0ECAA}" dt="2023-09-15T17:10:02.550" v="65" actId="47"/>
        <pc:sldMkLst>
          <pc:docMk/>
          <pc:sldMk cId="3357869974" sldId="330"/>
        </pc:sldMkLst>
      </pc:sldChg>
      <pc:sldChg chg="modSp del mod">
        <pc:chgData name="Elena Long" userId="3151066e-a619-4d94-bc0a-2038df9f18dc" providerId="ADAL" clId="{12F7E960-1869-4E2F-A53D-13C402A0ECAA}" dt="2023-09-15T17:10:02.550" v="65" actId="47"/>
        <pc:sldMkLst>
          <pc:docMk/>
          <pc:sldMk cId="1492449988" sldId="332"/>
        </pc:sldMkLst>
        <pc:spChg chg="mod">
          <ac:chgData name="Elena Long" userId="3151066e-a619-4d94-bc0a-2038df9f18dc" providerId="ADAL" clId="{12F7E960-1869-4E2F-A53D-13C402A0ECAA}" dt="2023-09-15T17:09:00.383" v="20" actId="20577"/>
          <ac:spMkLst>
            <pc:docMk/>
            <pc:sldMk cId="1492449988" sldId="332"/>
            <ac:spMk id="2" creationId="{25AF6CD4-74BC-BD32-CF8F-7EBAE2F06C3D}"/>
          </ac:spMkLst>
        </pc:spChg>
      </pc:sldChg>
      <pc:sldChg chg="del">
        <pc:chgData name="Elena Long" userId="3151066e-a619-4d94-bc0a-2038df9f18dc" providerId="ADAL" clId="{12F7E960-1869-4E2F-A53D-13C402A0ECAA}" dt="2023-09-15T17:10:02.550" v="65" actId="47"/>
        <pc:sldMkLst>
          <pc:docMk/>
          <pc:sldMk cId="2344760155" sldId="333"/>
        </pc:sldMkLst>
      </pc:sldChg>
      <pc:sldChg chg="modSp add del mod">
        <pc:chgData name="Elena Long" userId="3151066e-a619-4d94-bc0a-2038df9f18dc" providerId="ADAL" clId="{12F7E960-1869-4E2F-A53D-13C402A0ECAA}" dt="2023-09-18T15:49:50.889" v="939" actId="27636"/>
        <pc:sldMkLst>
          <pc:docMk/>
          <pc:sldMk cId="1896839765" sldId="334"/>
        </pc:sldMkLst>
        <pc:spChg chg="mod">
          <ac:chgData name="Elena Long" userId="3151066e-a619-4d94-bc0a-2038df9f18dc" providerId="ADAL" clId="{12F7E960-1869-4E2F-A53D-13C402A0ECAA}" dt="2023-09-18T15:49:50.889" v="939" actId="27636"/>
          <ac:spMkLst>
            <pc:docMk/>
            <pc:sldMk cId="1896839765" sldId="334"/>
            <ac:spMk id="3" creationId="{E18624A1-3CB4-DAD2-966A-64A8652A1488}"/>
          </ac:spMkLst>
        </pc:spChg>
      </pc:sldChg>
      <pc:sldChg chg="del">
        <pc:chgData name="Elena Long" userId="3151066e-a619-4d94-bc0a-2038df9f18dc" providerId="ADAL" clId="{12F7E960-1869-4E2F-A53D-13C402A0ECAA}" dt="2023-09-15T17:10:02.550" v="65" actId="47"/>
        <pc:sldMkLst>
          <pc:docMk/>
          <pc:sldMk cId="4250031322" sldId="335"/>
        </pc:sldMkLst>
      </pc:sldChg>
      <pc:sldChg chg="modSp add del mod">
        <pc:chgData name="Elena Long" userId="3151066e-a619-4d94-bc0a-2038df9f18dc" providerId="ADAL" clId="{12F7E960-1869-4E2F-A53D-13C402A0ECAA}" dt="2023-09-18T15:49:30.462" v="931" actId="207"/>
        <pc:sldMkLst>
          <pc:docMk/>
          <pc:sldMk cId="3993724885" sldId="336"/>
        </pc:sldMkLst>
        <pc:spChg chg="mod">
          <ac:chgData name="Elena Long" userId="3151066e-a619-4d94-bc0a-2038df9f18dc" providerId="ADAL" clId="{12F7E960-1869-4E2F-A53D-13C402A0ECAA}" dt="2023-09-18T15:49:30.462" v="931" actId="207"/>
          <ac:spMkLst>
            <pc:docMk/>
            <pc:sldMk cId="3993724885" sldId="336"/>
            <ac:spMk id="3" creationId="{E18624A1-3CB4-DAD2-966A-64A8652A1488}"/>
          </ac:spMkLst>
        </pc:spChg>
      </pc:sldChg>
      <pc:sldChg chg="del">
        <pc:chgData name="Elena Long" userId="3151066e-a619-4d94-bc0a-2038df9f18dc" providerId="ADAL" clId="{12F7E960-1869-4E2F-A53D-13C402A0ECAA}" dt="2023-09-15T17:10:02.550" v="65" actId="47"/>
        <pc:sldMkLst>
          <pc:docMk/>
          <pc:sldMk cId="817071467" sldId="337"/>
        </pc:sldMkLst>
      </pc:sldChg>
      <pc:sldChg chg="del">
        <pc:chgData name="Elena Long" userId="3151066e-a619-4d94-bc0a-2038df9f18dc" providerId="ADAL" clId="{12F7E960-1869-4E2F-A53D-13C402A0ECAA}" dt="2023-09-15T17:10:02.550" v="65" actId="47"/>
        <pc:sldMkLst>
          <pc:docMk/>
          <pc:sldMk cId="2570341464" sldId="338"/>
        </pc:sldMkLst>
      </pc:sldChg>
      <pc:sldChg chg="del">
        <pc:chgData name="Elena Long" userId="3151066e-a619-4d94-bc0a-2038df9f18dc" providerId="ADAL" clId="{12F7E960-1869-4E2F-A53D-13C402A0ECAA}" dt="2023-09-15T17:10:02.550" v="65" actId="47"/>
        <pc:sldMkLst>
          <pc:docMk/>
          <pc:sldMk cId="4289518688" sldId="339"/>
        </pc:sldMkLst>
      </pc:sldChg>
      <pc:sldChg chg="modSp add del mod">
        <pc:chgData name="Elena Long" userId="3151066e-a619-4d94-bc0a-2038df9f18dc" providerId="ADAL" clId="{12F7E960-1869-4E2F-A53D-13C402A0ECAA}" dt="2023-09-18T15:48:01.977" v="920" actId="20577"/>
        <pc:sldMkLst>
          <pc:docMk/>
          <pc:sldMk cId="180951164" sldId="340"/>
        </pc:sldMkLst>
        <pc:spChg chg="mod">
          <ac:chgData name="Elena Long" userId="3151066e-a619-4d94-bc0a-2038df9f18dc" providerId="ADAL" clId="{12F7E960-1869-4E2F-A53D-13C402A0ECAA}" dt="2023-09-18T15:48:01.977" v="920" actId="20577"/>
          <ac:spMkLst>
            <pc:docMk/>
            <pc:sldMk cId="180951164" sldId="340"/>
            <ac:spMk id="3" creationId="{2D548AA9-BDB9-12F5-DC7C-418883D17883}"/>
          </ac:spMkLst>
        </pc:spChg>
      </pc:sldChg>
      <pc:sldChg chg="del">
        <pc:chgData name="Elena Long" userId="3151066e-a619-4d94-bc0a-2038df9f18dc" providerId="ADAL" clId="{12F7E960-1869-4E2F-A53D-13C402A0ECAA}" dt="2023-09-15T17:10:02.550" v="65" actId="47"/>
        <pc:sldMkLst>
          <pc:docMk/>
          <pc:sldMk cId="1851741931" sldId="341"/>
        </pc:sldMkLst>
      </pc:sldChg>
      <pc:sldChg chg="del">
        <pc:chgData name="Elena Long" userId="3151066e-a619-4d94-bc0a-2038df9f18dc" providerId="ADAL" clId="{12F7E960-1869-4E2F-A53D-13C402A0ECAA}" dt="2023-09-15T17:10:02.550" v="65" actId="47"/>
        <pc:sldMkLst>
          <pc:docMk/>
          <pc:sldMk cId="1729122291" sldId="342"/>
        </pc:sldMkLst>
      </pc:sldChg>
      <pc:sldChg chg="modSp new mod">
        <pc:chgData name="Elena Long" userId="3151066e-a619-4d94-bc0a-2038df9f18dc" providerId="ADAL" clId="{12F7E960-1869-4E2F-A53D-13C402A0ECAA}" dt="2023-09-15T17:10:26.698" v="67" actId="13926"/>
        <pc:sldMkLst>
          <pc:docMk/>
          <pc:sldMk cId="2216835530" sldId="343"/>
        </pc:sldMkLst>
        <pc:spChg chg="mod">
          <ac:chgData name="Elena Long" userId="3151066e-a619-4d94-bc0a-2038df9f18dc" providerId="ADAL" clId="{12F7E960-1869-4E2F-A53D-13C402A0ECAA}" dt="2023-09-15T17:09:06.937" v="38" actId="20577"/>
          <ac:spMkLst>
            <pc:docMk/>
            <pc:sldMk cId="2216835530" sldId="343"/>
            <ac:spMk id="2" creationId="{3701DD5B-D6AA-2095-6D75-D1A57A63C7F3}"/>
          </ac:spMkLst>
        </pc:spChg>
        <pc:spChg chg="mod">
          <ac:chgData name="Elena Long" userId="3151066e-a619-4d94-bc0a-2038df9f18dc" providerId="ADAL" clId="{12F7E960-1869-4E2F-A53D-13C402A0ECAA}" dt="2023-09-15T17:10:26.698" v="67" actId="13926"/>
          <ac:spMkLst>
            <pc:docMk/>
            <pc:sldMk cId="2216835530" sldId="343"/>
            <ac:spMk id="3" creationId="{0AAD2469-3BBF-F2C6-2550-03ACA470FE62}"/>
          </ac:spMkLst>
        </pc:spChg>
      </pc:sldChg>
      <pc:sldChg chg="modSp new mod">
        <pc:chgData name="Elena Long" userId="3151066e-a619-4d94-bc0a-2038df9f18dc" providerId="ADAL" clId="{12F7E960-1869-4E2F-A53D-13C402A0ECAA}" dt="2023-09-15T17:13:30.894" v="175" actId="313"/>
        <pc:sldMkLst>
          <pc:docMk/>
          <pc:sldMk cId="2986680892" sldId="344"/>
        </pc:sldMkLst>
        <pc:spChg chg="mod">
          <ac:chgData name="Elena Long" userId="3151066e-a619-4d94-bc0a-2038df9f18dc" providerId="ADAL" clId="{12F7E960-1869-4E2F-A53D-13C402A0ECAA}" dt="2023-09-15T17:12:54.170" v="106" actId="313"/>
          <ac:spMkLst>
            <pc:docMk/>
            <pc:sldMk cId="2986680892" sldId="344"/>
            <ac:spMk id="2" creationId="{86A8B5F4-6EC9-5382-8823-790F9C015E7C}"/>
          </ac:spMkLst>
        </pc:spChg>
        <pc:spChg chg="mod">
          <ac:chgData name="Elena Long" userId="3151066e-a619-4d94-bc0a-2038df9f18dc" providerId="ADAL" clId="{12F7E960-1869-4E2F-A53D-13C402A0ECAA}" dt="2023-09-15T17:13:30.894" v="175" actId="313"/>
          <ac:spMkLst>
            <pc:docMk/>
            <pc:sldMk cId="2986680892" sldId="344"/>
            <ac:spMk id="3" creationId="{832B1ACB-564D-8D1A-928C-14E95ACB3EBC}"/>
          </ac:spMkLst>
        </pc:spChg>
      </pc:sldChg>
      <pc:sldChg chg="addSp delSp modSp new del mod">
        <pc:chgData name="Elena Long" userId="3151066e-a619-4d94-bc0a-2038df9f18dc" providerId="ADAL" clId="{12F7E960-1869-4E2F-A53D-13C402A0ECAA}" dt="2023-09-15T17:36:09.335" v="696" actId="47"/>
        <pc:sldMkLst>
          <pc:docMk/>
          <pc:sldMk cId="2046668764" sldId="345"/>
        </pc:sldMkLst>
        <pc:spChg chg="del">
          <ac:chgData name="Elena Long" userId="3151066e-a619-4d94-bc0a-2038df9f18dc" providerId="ADAL" clId="{12F7E960-1869-4E2F-A53D-13C402A0ECAA}" dt="2023-09-15T17:14:07.884" v="179" actId="478"/>
          <ac:spMkLst>
            <pc:docMk/>
            <pc:sldMk cId="2046668764" sldId="345"/>
            <ac:spMk id="2" creationId="{03C014D9-2874-DB23-285F-10B7CDB0EA22}"/>
          </ac:spMkLst>
        </pc:spChg>
        <pc:spChg chg="del">
          <ac:chgData name="Elena Long" userId="3151066e-a619-4d94-bc0a-2038df9f18dc" providerId="ADAL" clId="{12F7E960-1869-4E2F-A53D-13C402A0ECAA}" dt="2023-09-15T17:13:59.678" v="177"/>
          <ac:spMkLst>
            <pc:docMk/>
            <pc:sldMk cId="2046668764" sldId="345"/>
            <ac:spMk id="3" creationId="{7A8E0147-8608-BDFC-185B-9BA1C39A88F9}"/>
          </ac:spMkLst>
        </pc:spChg>
        <pc:spChg chg="add mod">
          <ac:chgData name="Elena Long" userId="3151066e-a619-4d94-bc0a-2038df9f18dc" providerId="ADAL" clId="{12F7E960-1869-4E2F-A53D-13C402A0ECAA}" dt="2023-09-15T17:31:14.494" v="565" actId="1076"/>
          <ac:spMkLst>
            <pc:docMk/>
            <pc:sldMk cId="2046668764" sldId="345"/>
            <ac:spMk id="5" creationId="{56DD4F5E-770D-C662-DDCC-2B914F62684A}"/>
          </ac:spMkLst>
        </pc:spChg>
        <pc:spChg chg="add del mod">
          <ac:chgData name="Elena Long" userId="3151066e-a619-4d94-bc0a-2038df9f18dc" providerId="ADAL" clId="{12F7E960-1869-4E2F-A53D-13C402A0ECAA}" dt="2023-09-15T17:26:50.090" v="388" actId="478"/>
          <ac:spMkLst>
            <pc:docMk/>
            <pc:sldMk cId="2046668764" sldId="345"/>
            <ac:spMk id="6" creationId="{08B491F4-5FB8-F849-0E12-2CF142399D94}"/>
          </ac:spMkLst>
        </pc:spChg>
        <pc:spChg chg="add del mod">
          <ac:chgData name="Elena Long" userId="3151066e-a619-4d94-bc0a-2038df9f18dc" providerId="ADAL" clId="{12F7E960-1869-4E2F-A53D-13C402A0ECAA}" dt="2023-09-15T17:26:50.090" v="388" actId="478"/>
          <ac:spMkLst>
            <pc:docMk/>
            <pc:sldMk cId="2046668764" sldId="345"/>
            <ac:spMk id="7" creationId="{649D631E-2F6D-43F0-5015-CE3E760C07E3}"/>
          </ac:spMkLst>
        </pc:spChg>
        <pc:spChg chg="add del mod">
          <ac:chgData name="Elena Long" userId="3151066e-a619-4d94-bc0a-2038df9f18dc" providerId="ADAL" clId="{12F7E960-1869-4E2F-A53D-13C402A0ECAA}" dt="2023-09-15T17:29:17.686" v="460" actId="478"/>
          <ac:spMkLst>
            <pc:docMk/>
            <pc:sldMk cId="2046668764" sldId="345"/>
            <ac:spMk id="8" creationId="{97452F77-B9B9-5241-6E8E-20C99405BE9C}"/>
          </ac:spMkLst>
        </pc:spChg>
        <pc:spChg chg="add del mod">
          <ac:chgData name="Elena Long" userId="3151066e-a619-4d94-bc0a-2038df9f18dc" providerId="ADAL" clId="{12F7E960-1869-4E2F-A53D-13C402A0ECAA}" dt="2023-09-15T17:29:17.686" v="460" actId="478"/>
          <ac:spMkLst>
            <pc:docMk/>
            <pc:sldMk cId="2046668764" sldId="345"/>
            <ac:spMk id="9" creationId="{D475A207-7E47-B4BB-EEFD-7A3810EAB1EF}"/>
          </ac:spMkLst>
        </pc:spChg>
        <pc:graphicFrameChg chg="add mod modGraphic">
          <ac:chgData name="Elena Long" userId="3151066e-a619-4d94-bc0a-2038df9f18dc" providerId="ADAL" clId="{12F7E960-1869-4E2F-A53D-13C402A0ECAA}" dt="2023-09-15T17:30:41.443" v="530" actId="2084"/>
          <ac:graphicFrameMkLst>
            <pc:docMk/>
            <pc:sldMk cId="2046668764" sldId="345"/>
            <ac:graphicFrameMk id="4" creationId="{8BB0E16C-BD74-1491-C789-D9128A1808B3}"/>
          </ac:graphicFrameMkLst>
        </pc:graphicFrameChg>
      </pc:sldChg>
      <pc:sldChg chg="modSp add mod">
        <pc:chgData name="Elena Long" userId="3151066e-a619-4d94-bc0a-2038df9f18dc" providerId="ADAL" clId="{12F7E960-1869-4E2F-A53D-13C402A0ECAA}" dt="2023-09-15T17:41:44.293" v="774" actId="14100"/>
        <pc:sldMkLst>
          <pc:docMk/>
          <pc:sldMk cId="1694914006" sldId="346"/>
        </pc:sldMkLst>
        <pc:spChg chg="mod">
          <ac:chgData name="Elena Long" userId="3151066e-a619-4d94-bc0a-2038df9f18dc" providerId="ADAL" clId="{12F7E960-1869-4E2F-A53D-13C402A0ECAA}" dt="2023-09-15T17:36:59.250" v="718" actId="14100"/>
          <ac:spMkLst>
            <pc:docMk/>
            <pc:sldMk cId="1694914006" sldId="346"/>
            <ac:spMk id="5" creationId="{56DD4F5E-770D-C662-DDCC-2B914F62684A}"/>
          </ac:spMkLst>
        </pc:spChg>
        <pc:graphicFrameChg chg="mod modGraphic">
          <ac:chgData name="Elena Long" userId="3151066e-a619-4d94-bc0a-2038df9f18dc" providerId="ADAL" clId="{12F7E960-1869-4E2F-A53D-13C402A0ECAA}" dt="2023-09-15T17:41:44.293" v="774" actId="14100"/>
          <ac:graphicFrameMkLst>
            <pc:docMk/>
            <pc:sldMk cId="1694914006" sldId="346"/>
            <ac:graphicFrameMk id="4" creationId="{8BB0E16C-BD74-1491-C789-D9128A1808B3}"/>
          </ac:graphicFrameMkLst>
        </pc:graphicFrameChg>
      </pc:sldChg>
      <pc:sldChg chg="modSp new mod">
        <pc:chgData name="Elena Long" userId="3151066e-a619-4d94-bc0a-2038df9f18dc" providerId="ADAL" clId="{12F7E960-1869-4E2F-A53D-13C402A0ECAA}" dt="2023-09-18T15:51:55.053" v="1002" actId="20577"/>
        <pc:sldMkLst>
          <pc:docMk/>
          <pc:sldMk cId="1766805757" sldId="347"/>
        </pc:sldMkLst>
        <pc:spChg chg="mod">
          <ac:chgData name="Elena Long" userId="3151066e-a619-4d94-bc0a-2038df9f18dc" providerId="ADAL" clId="{12F7E960-1869-4E2F-A53D-13C402A0ECAA}" dt="2023-09-18T15:51:55.053" v="1002" actId="20577"/>
          <ac:spMkLst>
            <pc:docMk/>
            <pc:sldMk cId="1766805757" sldId="347"/>
            <ac:spMk id="2" creationId="{C212451B-4E6E-0470-6F46-AA42A0EF3D36}"/>
          </ac:spMkLst>
        </pc:spChg>
      </pc:sldChg>
      <pc:sldChg chg="new del">
        <pc:chgData name="Elena Long" userId="3151066e-a619-4d94-bc0a-2038df9f18dc" providerId="ADAL" clId="{12F7E960-1869-4E2F-A53D-13C402A0ECAA}" dt="2023-09-18T15:46:33.480" v="777" actId="680"/>
        <pc:sldMkLst>
          <pc:docMk/>
          <pc:sldMk cId="3920012204" sldId="347"/>
        </pc:sldMkLst>
      </pc:sldChg>
      <pc:sldChg chg="modSp new mod">
        <pc:chgData name="Elena Long" userId="3151066e-a619-4d94-bc0a-2038df9f18dc" providerId="ADAL" clId="{12F7E960-1869-4E2F-A53D-13C402A0ECAA}" dt="2023-09-18T15:50:33.016" v="955" actId="20577"/>
        <pc:sldMkLst>
          <pc:docMk/>
          <pc:sldMk cId="2849098586" sldId="348"/>
        </pc:sldMkLst>
        <pc:spChg chg="mod">
          <ac:chgData name="Elena Long" userId="3151066e-a619-4d94-bc0a-2038df9f18dc" providerId="ADAL" clId="{12F7E960-1869-4E2F-A53D-13C402A0ECAA}" dt="2023-09-18T15:50:33.016" v="955" actId="20577"/>
          <ac:spMkLst>
            <pc:docMk/>
            <pc:sldMk cId="2849098586" sldId="348"/>
            <ac:spMk id="2" creationId="{98ABD70E-CBCA-256B-9806-781A62A4A90C}"/>
          </ac:spMkLst>
        </pc:spChg>
      </pc:sldChg>
      <pc:sldChg chg="addSp delSp modSp new mod">
        <pc:chgData name="Elena Long" userId="3151066e-a619-4d94-bc0a-2038df9f18dc" providerId="ADAL" clId="{12F7E960-1869-4E2F-A53D-13C402A0ECAA}" dt="2023-09-18T15:51:42.395" v="998" actId="1036"/>
        <pc:sldMkLst>
          <pc:docMk/>
          <pc:sldMk cId="3279315000" sldId="349"/>
        </pc:sldMkLst>
        <pc:spChg chg="mod">
          <ac:chgData name="Elena Long" userId="3151066e-a619-4d94-bc0a-2038df9f18dc" providerId="ADAL" clId="{12F7E960-1869-4E2F-A53D-13C402A0ECAA}" dt="2023-09-18T15:50:47.050" v="989" actId="20577"/>
          <ac:spMkLst>
            <pc:docMk/>
            <pc:sldMk cId="3279315000" sldId="349"/>
            <ac:spMk id="2" creationId="{03C0F0B1-6681-3433-ADB0-DFABD110E9BE}"/>
          </ac:spMkLst>
        </pc:spChg>
        <pc:spChg chg="del">
          <ac:chgData name="Elena Long" userId="3151066e-a619-4d94-bc0a-2038df9f18dc" providerId="ADAL" clId="{12F7E960-1869-4E2F-A53D-13C402A0ECAA}" dt="2023-09-18T15:51:34.901" v="990"/>
          <ac:spMkLst>
            <pc:docMk/>
            <pc:sldMk cId="3279315000" sldId="349"/>
            <ac:spMk id="3" creationId="{21AA8A1F-DCF1-D974-9D24-09AFF60D5279}"/>
          </ac:spMkLst>
        </pc:spChg>
        <pc:picChg chg="add mod">
          <ac:chgData name="Elena Long" userId="3151066e-a619-4d94-bc0a-2038df9f18dc" providerId="ADAL" clId="{12F7E960-1869-4E2F-A53D-13C402A0ECAA}" dt="2023-09-18T15:51:42.395" v="998" actId="1036"/>
          <ac:picMkLst>
            <pc:docMk/>
            <pc:sldMk cId="3279315000" sldId="349"/>
            <ac:picMk id="5" creationId="{5131C36C-234A-32BB-DB57-BB416030A6C1}"/>
          </ac:picMkLst>
        </pc:picChg>
      </pc:sldChg>
    </pc:docChg>
  </pc:docChgLst>
  <pc:docChgLst>
    <pc:chgData name="Elena Long" userId="3151066e-a619-4d94-bc0a-2038df9f18dc" providerId="ADAL" clId="{71F6891D-22B6-4232-9863-45BB85DBF011}"/>
    <pc:docChg chg="undo custSel addSld delSld modSld">
      <pc:chgData name="Elena Long" userId="3151066e-a619-4d94-bc0a-2038df9f18dc" providerId="ADAL" clId="{71F6891D-22B6-4232-9863-45BB85DBF011}" dt="2022-09-26T18:04:11.614" v="6630" actId="20577"/>
      <pc:docMkLst>
        <pc:docMk/>
      </pc:docMkLst>
      <pc:sldChg chg="delSp del mod">
        <pc:chgData name="Elena Long" userId="3151066e-a619-4d94-bc0a-2038df9f18dc" providerId="ADAL" clId="{71F6891D-22B6-4232-9863-45BB85DBF011}" dt="2022-09-26T14:40:44.502" v="2" actId="47"/>
        <pc:sldMkLst>
          <pc:docMk/>
          <pc:sldMk cId="2222027359" sldId="256"/>
        </pc:sldMkLst>
        <pc:picChg chg="del">
          <ac:chgData name="Elena Long" userId="3151066e-a619-4d94-bc0a-2038df9f18dc" providerId="ADAL" clId="{71F6891D-22B6-4232-9863-45BB85DBF011}" dt="2022-09-26T14:40:26.781" v="0" actId="478"/>
          <ac:picMkLst>
            <pc:docMk/>
            <pc:sldMk cId="2222027359" sldId="256"/>
            <ac:picMk id="5" creationId="{E3C59EAB-0B55-C949-0EDD-D9682A5CF4DA}"/>
          </ac:picMkLst>
        </pc:picChg>
      </pc:sldChg>
      <pc:sldChg chg="del">
        <pc:chgData name="Elena Long" userId="3151066e-a619-4d94-bc0a-2038df9f18dc" providerId="ADAL" clId="{71F6891D-22B6-4232-9863-45BB85DBF011}" dt="2022-09-26T14:41:29.875" v="101" actId="47"/>
        <pc:sldMkLst>
          <pc:docMk/>
          <pc:sldMk cId="1444749372" sldId="258"/>
        </pc:sldMkLst>
      </pc:sldChg>
      <pc:sldChg chg="del">
        <pc:chgData name="Elena Long" userId="3151066e-a619-4d94-bc0a-2038df9f18dc" providerId="ADAL" clId="{71F6891D-22B6-4232-9863-45BB85DBF011}" dt="2022-09-26T14:41:29.875" v="101" actId="47"/>
        <pc:sldMkLst>
          <pc:docMk/>
          <pc:sldMk cId="2322036797" sldId="299"/>
        </pc:sldMkLst>
      </pc:sldChg>
      <pc:sldChg chg="del">
        <pc:chgData name="Elena Long" userId="3151066e-a619-4d94-bc0a-2038df9f18dc" providerId="ADAL" clId="{71F6891D-22B6-4232-9863-45BB85DBF011}" dt="2022-09-26T14:41:29.875" v="101" actId="47"/>
        <pc:sldMkLst>
          <pc:docMk/>
          <pc:sldMk cId="2605372663" sldId="300"/>
        </pc:sldMkLst>
      </pc:sldChg>
      <pc:sldChg chg="del">
        <pc:chgData name="Elena Long" userId="3151066e-a619-4d94-bc0a-2038df9f18dc" providerId="ADAL" clId="{71F6891D-22B6-4232-9863-45BB85DBF011}" dt="2022-09-26T14:41:29.875" v="101" actId="47"/>
        <pc:sldMkLst>
          <pc:docMk/>
          <pc:sldMk cId="717424176" sldId="301"/>
        </pc:sldMkLst>
      </pc:sldChg>
      <pc:sldChg chg="del">
        <pc:chgData name="Elena Long" userId="3151066e-a619-4d94-bc0a-2038df9f18dc" providerId="ADAL" clId="{71F6891D-22B6-4232-9863-45BB85DBF011}" dt="2022-09-26T14:41:29.875" v="101" actId="47"/>
        <pc:sldMkLst>
          <pc:docMk/>
          <pc:sldMk cId="1915585771" sldId="302"/>
        </pc:sldMkLst>
      </pc:sldChg>
      <pc:sldChg chg="del">
        <pc:chgData name="Elena Long" userId="3151066e-a619-4d94-bc0a-2038df9f18dc" providerId="ADAL" clId="{71F6891D-22B6-4232-9863-45BB85DBF011}" dt="2022-09-26T14:41:29.875" v="101" actId="47"/>
        <pc:sldMkLst>
          <pc:docMk/>
          <pc:sldMk cId="4166264793" sldId="303"/>
        </pc:sldMkLst>
      </pc:sldChg>
      <pc:sldChg chg="addSp modSp new mod">
        <pc:chgData name="Elena Long" userId="3151066e-a619-4d94-bc0a-2038df9f18dc" providerId="ADAL" clId="{71F6891D-22B6-4232-9863-45BB85DBF011}" dt="2022-09-26T16:03:55.097" v="6153" actId="1076"/>
        <pc:sldMkLst>
          <pc:docMk/>
          <pc:sldMk cId="169945502" sldId="304"/>
        </pc:sldMkLst>
        <pc:spChg chg="mod">
          <ac:chgData name="Elena Long" userId="3151066e-a619-4d94-bc0a-2038df9f18dc" providerId="ADAL" clId="{71F6891D-22B6-4232-9863-45BB85DBF011}" dt="2022-09-26T15:59:32.149" v="5931" actId="1035"/>
          <ac:spMkLst>
            <pc:docMk/>
            <pc:sldMk cId="169945502" sldId="304"/>
            <ac:spMk id="2" creationId="{B6E2A485-9CC1-7C0C-E652-4409F389CF4E}"/>
          </ac:spMkLst>
        </pc:spChg>
        <pc:spChg chg="mod">
          <ac:chgData name="Elena Long" userId="3151066e-a619-4d94-bc0a-2038df9f18dc" providerId="ADAL" clId="{71F6891D-22B6-4232-9863-45BB85DBF011}" dt="2022-09-26T15:59:32.149" v="5931" actId="1035"/>
          <ac:spMkLst>
            <pc:docMk/>
            <pc:sldMk cId="169945502" sldId="304"/>
            <ac:spMk id="3" creationId="{1BB66502-ECE3-04D2-9508-3D0BA3C1DB6B}"/>
          </ac:spMkLst>
        </pc:spChg>
        <pc:spChg chg="add mod">
          <ac:chgData name="Elena Long" userId="3151066e-a619-4d94-bc0a-2038df9f18dc" providerId="ADAL" clId="{71F6891D-22B6-4232-9863-45BB85DBF011}" dt="2022-09-26T16:03:55.097" v="6153" actId="1076"/>
          <ac:spMkLst>
            <pc:docMk/>
            <pc:sldMk cId="169945502" sldId="304"/>
            <ac:spMk id="6" creationId="{68D9019F-9293-CCC0-E181-F647A28A2107}"/>
          </ac:spMkLst>
        </pc:spChg>
        <pc:picChg chg="add mod">
          <ac:chgData name="Elena Long" userId="3151066e-a619-4d94-bc0a-2038df9f18dc" providerId="ADAL" clId="{71F6891D-22B6-4232-9863-45BB85DBF011}" dt="2022-09-26T15:59:36.798" v="5955" actId="1036"/>
          <ac:picMkLst>
            <pc:docMk/>
            <pc:sldMk cId="169945502" sldId="304"/>
            <ac:picMk id="5" creationId="{40894C28-7C8F-8C88-ADC7-13641CD40A81}"/>
          </ac:picMkLst>
        </pc:picChg>
      </pc:sldChg>
      <pc:sldChg chg="modSp new mod">
        <pc:chgData name="Elena Long" userId="3151066e-a619-4d94-bc0a-2038df9f18dc" providerId="ADAL" clId="{71F6891D-22B6-4232-9863-45BB85DBF011}" dt="2022-09-26T15:03:58.933" v="1141" actId="313"/>
        <pc:sldMkLst>
          <pc:docMk/>
          <pc:sldMk cId="2850191293" sldId="305"/>
        </pc:sldMkLst>
        <pc:spChg chg="mod">
          <ac:chgData name="Elena Long" userId="3151066e-a619-4d94-bc0a-2038df9f18dc" providerId="ADAL" clId="{71F6891D-22B6-4232-9863-45BB85DBF011}" dt="2022-09-26T14:42:33.504" v="119" actId="20577"/>
          <ac:spMkLst>
            <pc:docMk/>
            <pc:sldMk cId="2850191293" sldId="305"/>
            <ac:spMk id="2" creationId="{E221B696-5C41-A60E-51A3-C4D0A97DDF4D}"/>
          </ac:spMkLst>
        </pc:spChg>
        <pc:spChg chg="mod">
          <ac:chgData name="Elena Long" userId="3151066e-a619-4d94-bc0a-2038df9f18dc" providerId="ADAL" clId="{71F6891D-22B6-4232-9863-45BB85DBF011}" dt="2022-09-26T15:03:58.933" v="1141" actId="313"/>
          <ac:spMkLst>
            <pc:docMk/>
            <pc:sldMk cId="2850191293" sldId="305"/>
            <ac:spMk id="3" creationId="{74C3F9E1-3530-66CC-BAA3-9C1DBD656AF1}"/>
          </ac:spMkLst>
        </pc:spChg>
      </pc:sldChg>
      <pc:sldChg chg="addSp modSp new mod">
        <pc:chgData name="Elena Long" userId="3151066e-a619-4d94-bc0a-2038df9f18dc" providerId="ADAL" clId="{71F6891D-22B6-4232-9863-45BB85DBF011}" dt="2022-09-26T16:01:13.935" v="6049" actId="6549"/>
        <pc:sldMkLst>
          <pc:docMk/>
          <pc:sldMk cId="698711560" sldId="306"/>
        </pc:sldMkLst>
        <pc:spChg chg="mod">
          <ac:chgData name="Elena Long" userId="3151066e-a619-4d94-bc0a-2038df9f18dc" providerId="ADAL" clId="{71F6891D-22B6-4232-9863-45BB85DBF011}" dt="2022-09-26T14:50:08.184" v="834" actId="20577"/>
          <ac:spMkLst>
            <pc:docMk/>
            <pc:sldMk cId="698711560" sldId="306"/>
            <ac:spMk id="2" creationId="{65255378-B1EC-2FA6-4829-97D9F1BB2544}"/>
          </ac:spMkLst>
        </pc:spChg>
        <pc:spChg chg="mod">
          <ac:chgData name="Elena Long" userId="3151066e-a619-4d94-bc0a-2038df9f18dc" providerId="ADAL" clId="{71F6891D-22B6-4232-9863-45BB85DBF011}" dt="2022-09-26T16:01:13.935" v="6049" actId="6549"/>
          <ac:spMkLst>
            <pc:docMk/>
            <pc:sldMk cId="698711560" sldId="306"/>
            <ac:spMk id="3" creationId="{0760C490-3035-BD29-735E-602480AE7234}"/>
          </ac:spMkLst>
        </pc:spChg>
        <pc:picChg chg="add mod">
          <ac:chgData name="Elena Long" userId="3151066e-a619-4d94-bc0a-2038df9f18dc" providerId="ADAL" clId="{71F6891D-22B6-4232-9863-45BB85DBF011}" dt="2022-09-26T16:00:47.800" v="6038" actId="1036"/>
          <ac:picMkLst>
            <pc:docMk/>
            <pc:sldMk cId="698711560" sldId="306"/>
            <ac:picMk id="5" creationId="{6446D565-8A17-5C79-D8F1-3C9A91FD8CC9}"/>
          </ac:picMkLst>
        </pc:picChg>
        <pc:picChg chg="add mod">
          <ac:chgData name="Elena Long" userId="3151066e-a619-4d94-bc0a-2038df9f18dc" providerId="ADAL" clId="{71F6891D-22B6-4232-9863-45BB85DBF011}" dt="2022-09-26T16:00:47.800" v="6038" actId="1036"/>
          <ac:picMkLst>
            <pc:docMk/>
            <pc:sldMk cId="698711560" sldId="306"/>
            <ac:picMk id="7" creationId="{EA7643D7-53A4-9369-9DF8-F5D32F83F342}"/>
          </ac:picMkLst>
        </pc:picChg>
      </pc:sldChg>
      <pc:sldChg chg="addSp delSp modSp new mod">
        <pc:chgData name="Elena Long" userId="3151066e-a619-4d94-bc0a-2038df9f18dc" providerId="ADAL" clId="{71F6891D-22B6-4232-9863-45BB85DBF011}" dt="2022-09-26T15:10:18.819" v="1682"/>
        <pc:sldMkLst>
          <pc:docMk/>
          <pc:sldMk cId="964471214" sldId="307"/>
        </pc:sldMkLst>
        <pc:spChg chg="mod">
          <ac:chgData name="Elena Long" userId="3151066e-a619-4d94-bc0a-2038df9f18dc" providerId="ADAL" clId="{71F6891D-22B6-4232-9863-45BB85DBF011}" dt="2022-09-26T15:05:29.365" v="1167" actId="20577"/>
          <ac:spMkLst>
            <pc:docMk/>
            <pc:sldMk cId="964471214" sldId="307"/>
            <ac:spMk id="2" creationId="{AB7769D5-1A14-C4F4-DFB6-B6EED7474E2F}"/>
          </ac:spMkLst>
        </pc:spChg>
        <pc:spChg chg="mod">
          <ac:chgData name="Elena Long" userId="3151066e-a619-4d94-bc0a-2038df9f18dc" providerId="ADAL" clId="{71F6891D-22B6-4232-9863-45BB85DBF011}" dt="2022-09-26T15:10:18.819" v="1682"/>
          <ac:spMkLst>
            <pc:docMk/>
            <pc:sldMk cId="964471214" sldId="307"/>
            <ac:spMk id="3" creationId="{35E577BF-2DA8-638C-F81D-87AFF7026D97}"/>
          </ac:spMkLst>
        </pc:spChg>
        <pc:spChg chg="add mod">
          <ac:chgData name="Elena Long" userId="3151066e-a619-4d94-bc0a-2038df9f18dc" providerId="ADAL" clId="{71F6891D-22B6-4232-9863-45BB85DBF011}" dt="2022-09-26T15:06:52.080" v="1201" actId="1076"/>
          <ac:spMkLst>
            <pc:docMk/>
            <pc:sldMk cId="964471214" sldId="307"/>
            <ac:spMk id="6" creationId="{907E58EB-C2B4-D48A-4864-6C0301E43402}"/>
          </ac:spMkLst>
        </pc:spChg>
        <pc:spChg chg="add del mod">
          <ac:chgData name="Elena Long" userId="3151066e-a619-4d94-bc0a-2038df9f18dc" providerId="ADAL" clId="{71F6891D-22B6-4232-9863-45BB85DBF011}" dt="2022-09-26T15:07:36.658" v="1236" actId="478"/>
          <ac:spMkLst>
            <pc:docMk/>
            <pc:sldMk cId="964471214" sldId="307"/>
            <ac:spMk id="9" creationId="{00D26BFC-725A-3215-F97D-582B129CD978}"/>
          </ac:spMkLst>
        </pc:spChg>
        <pc:picChg chg="add mod">
          <ac:chgData name="Elena Long" userId="3151066e-a619-4d94-bc0a-2038df9f18dc" providerId="ADAL" clId="{71F6891D-22B6-4232-9863-45BB85DBF011}" dt="2022-09-26T15:06:56.039" v="1203" actId="1076"/>
          <ac:picMkLst>
            <pc:docMk/>
            <pc:sldMk cId="964471214" sldId="307"/>
            <ac:picMk id="5" creationId="{614E8FED-5EFA-348D-A3BF-9EB56C30CB88}"/>
          </ac:picMkLst>
        </pc:picChg>
        <pc:picChg chg="add mod">
          <ac:chgData name="Elena Long" userId="3151066e-a619-4d94-bc0a-2038df9f18dc" providerId="ADAL" clId="{71F6891D-22B6-4232-9863-45BB85DBF011}" dt="2022-09-26T15:06:54.263" v="1202" actId="1076"/>
          <ac:picMkLst>
            <pc:docMk/>
            <pc:sldMk cId="964471214" sldId="307"/>
            <ac:picMk id="8" creationId="{CFAE9424-00D0-74A5-3451-EE83637378E7}"/>
          </ac:picMkLst>
        </pc:picChg>
      </pc:sldChg>
      <pc:sldChg chg="modSp new mod">
        <pc:chgData name="Elena Long" userId="3151066e-a619-4d94-bc0a-2038df9f18dc" providerId="ADAL" clId="{71F6891D-22B6-4232-9863-45BB85DBF011}" dt="2022-09-26T15:13:05.438" v="2087" actId="20577"/>
        <pc:sldMkLst>
          <pc:docMk/>
          <pc:sldMk cId="3186879605" sldId="308"/>
        </pc:sldMkLst>
        <pc:spChg chg="mod">
          <ac:chgData name="Elena Long" userId="3151066e-a619-4d94-bc0a-2038df9f18dc" providerId="ADAL" clId="{71F6891D-22B6-4232-9863-45BB85DBF011}" dt="2022-09-26T15:10:38.737" v="1699" actId="20577"/>
          <ac:spMkLst>
            <pc:docMk/>
            <pc:sldMk cId="3186879605" sldId="308"/>
            <ac:spMk id="2" creationId="{142959B7-0A27-E9E7-B60A-A20D4037AF89}"/>
          </ac:spMkLst>
        </pc:spChg>
        <pc:spChg chg="mod">
          <ac:chgData name="Elena Long" userId="3151066e-a619-4d94-bc0a-2038df9f18dc" providerId="ADAL" clId="{71F6891D-22B6-4232-9863-45BB85DBF011}" dt="2022-09-26T15:13:05.438" v="2087" actId="20577"/>
          <ac:spMkLst>
            <pc:docMk/>
            <pc:sldMk cId="3186879605" sldId="308"/>
            <ac:spMk id="3" creationId="{27E7AF5F-D5EA-CBC1-E146-5850EA189E9C}"/>
          </ac:spMkLst>
        </pc:spChg>
      </pc:sldChg>
      <pc:sldChg chg="modSp new mod">
        <pc:chgData name="Elena Long" userId="3151066e-a619-4d94-bc0a-2038df9f18dc" providerId="ADAL" clId="{71F6891D-22B6-4232-9863-45BB85DBF011}" dt="2022-09-26T15:13:47.953" v="2235" actId="20577"/>
        <pc:sldMkLst>
          <pc:docMk/>
          <pc:sldMk cId="3406378858" sldId="309"/>
        </pc:sldMkLst>
        <pc:spChg chg="mod">
          <ac:chgData name="Elena Long" userId="3151066e-a619-4d94-bc0a-2038df9f18dc" providerId="ADAL" clId="{71F6891D-22B6-4232-9863-45BB85DBF011}" dt="2022-09-26T15:13:17.986" v="2090" actId="20577"/>
          <ac:spMkLst>
            <pc:docMk/>
            <pc:sldMk cId="3406378858" sldId="309"/>
            <ac:spMk id="2" creationId="{B8AB73C9-E366-EF63-40BB-1F7C5310E677}"/>
          </ac:spMkLst>
        </pc:spChg>
        <pc:spChg chg="mod">
          <ac:chgData name="Elena Long" userId="3151066e-a619-4d94-bc0a-2038df9f18dc" providerId="ADAL" clId="{71F6891D-22B6-4232-9863-45BB85DBF011}" dt="2022-09-26T15:13:47.953" v="2235" actId="20577"/>
          <ac:spMkLst>
            <pc:docMk/>
            <pc:sldMk cId="3406378858" sldId="309"/>
            <ac:spMk id="3" creationId="{25046101-66F2-CB95-F742-EC1055F62A63}"/>
          </ac:spMkLst>
        </pc:spChg>
      </pc:sldChg>
      <pc:sldChg chg="addSp modSp new mod">
        <pc:chgData name="Elena Long" userId="3151066e-a619-4d94-bc0a-2038df9f18dc" providerId="ADAL" clId="{71F6891D-22B6-4232-9863-45BB85DBF011}" dt="2022-09-26T15:16:09.736" v="2603" actId="20577"/>
        <pc:sldMkLst>
          <pc:docMk/>
          <pc:sldMk cId="3504766513" sldId="310"/>
        </pc:sldMkLst>
        <pc:spChg chg="mod">
          <ac:chgData name="Elena Long" userId="3151066e-a619-4d94-bc0a-2038df9f18dc" providerId="ADAL" clId="{71F6891D-22B6-4232-9863-45BB85DBF011}" dt="2022-09-26T15:14:14.490" v="2275" actId="20577"/>
          <ac:spMkLst>
            <pc:docMk/>
            <pc:sldMk cId="3504766513" sldId="310"/>
            <ac:spMk id="2" creationId="{9A8E0B5C-5509-4F06-FC6B-BDECD2BE8B8C}"/>
          </ac:spMkLst>
        </pc:spChg>
        <pc:spChg chg="mod">
          <ac:chgData name="Elena Long" userId="3151066e-a619-4d94-bc0a-2038df9f18dc" providerId="ADAL" clId="{71F6891D-22B6-4232-9863-45BB85DBF011}" dt="2022-09-26T15:16:09.736" v="2603" actId="20577"/>
          <ac:spMkLst>
            <pc:docMk/>
            <pc:sldMk cId="3504766513" sldId="310"/>
            <ac:spMk id="3" creationId="{80805F37-B0CD-A527-A8EE-817E751067FE}"/>
          </ac:spMkLst>
        </pc:spChg>
        <pc:picChg chg="add mod modCrop">
          <ac:chgData name="Elena Long" userId="3151066e-a619-4d94-bc0a-2038df9f18dc" providerId="ADAL" clId="{71F6891D-22B6-4232-9863-45BB85DBF011}" dt="2022-09-26T15:15:44.871" v="2482" actId="1076"/>
          <ac:picMkLst>
            <pc:docMk/>
            <pc:sldMk cId="3504766513" sldId="310"/>
            <ac:picMk id="5" creationId="{C09485E1-3A3F-0091-314D-D8E6F450CEDE}"/>
          </ac:picMkLst>
        </pc:picChg>
      </pc:sldChg>
      <pc:sldChg chg="addSp delSp modSp new mod">
        <pc:chgData name="Elena Long" userId="3151066e-a619-4d94-bc0a-2038df9f18dc" providerId="ADAL" clId="{71F6891D-22B6-4232-9863-45BB85DBF011}" dt="2022-09-26T16:03:19.347" v="6052" actId="14100"/>
        <pc:sldMkLst>
          <pc:docMk/>
          <pc:sldMk cId="869216250" sldId="311"/>
        </pc:sldMkLst>
        <pc:spChg chg="mod">
          <ac:chgData name="Elena Long" userId="3151066e-a619-4d94-bc0a-2038df9f18dc" providerId="ADAL" clId="{71F6891D-22B6-4232-9863-45BB85DBF011}" dt="2022-09-26T15:22:13.433" v="3206" actId="20577"/>
          <ac:spMkLst>
            <pc:docMk/>
            <pc:sldMk cId="869216250" sldId="311"/>
            <ac:spMk id="2" creationId="{597D77A9-2A44-C1B9-DBA1-81DB93285BF3}"/>
          </ac:spMkLst>
        </pc:spChg>
        <pc:spChg chg="mod">
          <ac:chgData name="Elena Long" userId="3151066e-a619-4d94-bc0a-2038df9f18dc" providerId="ADAL" clId="{71F6891D-22B6-4232-9863-45BB85DBF011}" dt="2022-09-26T15:21:59.691" v="3205" actId="20577"/>
          <ac:spMkLst>
            <pc:docMk/>
            <pc:sldMk cId="869216250" sldId="311"/>
            <ac:spMk id="3" creationId="{FC906E63-89B1-0829-5C25-F6EF114E6B5F}"/>
          </ac:spMkLst>
        </pc:spChg>
        <pc:picChg chg="add del mod">
          <ac:chgData name="Elena Long" userId="3151066e-a619-4d94-bc0a-2038df9f18dc" providerId="ADAL" clId="{71F6891D-22B6-4232-9863-45BB85DBF011}" dt="2022-09-26T16:03:14.535" v="6050" actId="478"/>
          <ac:picMkLst>
            <pc:docMk/>
            <pc:sldMk cId="869216250" sldId="311"/>
            <ac:picMk id="5" creationId="{0EFEDDC0-2232-7D17-0E4E-A37DF47DB074}"/>
          </ac:picMkLst>
        </pc:picChg>
        <pc:picChg chg="add mod">
          <ac:chgData name="Elena Long" userId="3151066e-a619-4d94-bc0a-2038df9f18dc" providerId="ADAL" clId="{71F6891D-22B6-4232-9863-45BB85DBF011}" dt="2022-09-26T16:03:19.347" v="6052" actId="14100"/>
          <ac:picMkLst>
            <pc:docMk/>
            <pc:sldMk cId="869216250" sldId="311"/>
            <ac:picMk id="7" creationId="{751ECA3E-3D26-A9DC-92B0-71D3F6E463A1}"/>
          </ac:picMkLst>
        </pc:picChg>
      </pc:sldChg>
      <pc:sldChg chg="addSp delSp modSp new mod modAnim">
        <pc:chgData name="Elena Long" userId="3151066e-a619-4d94-bc0a-2038df9f18dc" providerId="ADAL" clId="{71F6891D-22B6-4232-9863-45BB85DBF011}" dt="2022-09-26T16:07:48.159" v="6246" actId="1038"/>
        <pc:sldMkLst>
          <pc:docMk/>
          <pc:sldMk cId="1300258028" sldId="312"/>
        </pc:sldMkLst>
        <pc:spChg chg="mod">
          <ac:chgData name="Elena Long" userId="3151066e-a619-4d94-bc0a-2038df9f18dc" providerId="ADAL" clId="{71F6891D-22B6-4232-9863-45BB85DBF011}" dt="2022-09-26T15:22:24.449" v="3231" actId="20577"/>
          <ac:spMkLst>
            <pc:docMk/>
            <pc:sldMk cId="1300258028" sldId="312"/>
            <ac:spMk id="2" creationId="{E982941C-F20B-2887-16B0-2C9F6A740075}"/>
          </ac:spMkLst>
        </pc:spChg>
        <pc:spChg chg="mod">
          <ac:chgData name="Elena Long" userId="3151066e-a619-4d94-bc0a-2038df9f18dc" providerId="ADAL" clId="{71F6891D-22B6-4232-9863-45BB85DBF011}" dt="2022-09-26T15:36:02.643" v="4146" actId="14100"/>
          <ac:spMkLst>
            <pc:docMk/>
            <pc:sldMk cId="1300258028" sldId="312"/>
            <ac:spMk id="3" creationId="{A9C8037B-9611-9626-A911-C5772A601E06}"/>
          </ac:spMkLst>
        </pc:spChg>
        <pc:spChg chg="add mod">
          <ac:chgData name="Elena Long" userId="3151066e-a619-4d94-bc0a-2038df9f18dc" providerId="ADAL" clId="{71F6891D-22B6-4232-9863-45BB85DBF011}" dt="2022-09-26T15:29:50.865" v="3693" actId="164"/>
          <ac:spMkLst>
            <pc:docMk/>
            <pc:sldMk cId="1300258028" sldId="312"/>
            <ac:spMk id="6" creationId="{E2748D0B-68EE-3574-0861-CBCB1FB157C6}"/>
          </ac:spMkLst>
        </pc:spChg>
        <pc:spChg chg="add mod">
          <ac:chgData name="Elena Long" userId="3151066e-a619-4d94-bc0a-2038df9f18dc" providerId="ADAL" clId="{71F6891D-22B6-4232-9863-45BB85DBF011}" dt="2022-09-26T15:29:50.865" v="3693" actId="164"/>
          <ac:spMkLst>
            <pc:docMk/>
            <pc:sldMk cId="1300258028" sldId="312"/>
            <ac:spMk id="7" creationId="{6CEC69E0-96A3-5D6D-C456-796CDF934763}"/>
          </ac:spMkLst>
        </pc:spChg>
        <pc:spChg chg="add mod">
          <ac:chgData name="Elena Long" userId="3151066e-a619-4d94-bc0a-2038df9f18dc" providerId="ADAL" clId="{71F6891D-22B6-4232-9863-45BB85DBF011}" dt="2022-09-26T15:29:50.865" v="3693" actId="164"/>
          <ac:spMkLst>
            <pc:docMk/>
            <pc:sldMk cId="1300258028" sldId="312"/>
            <ac:spMk id="8" creationId="{B9389AD7-89E7-AFFB-79AC-D70966EA51CF}"/>
          </ac:spMkLst>
        </pc:spChg>
        <pc:spChg chg="add mod">
          <ac:chgData name="Elena Long" userId="3151066e-a619-4d94-bc0a-2038df9f18dc" providerId="ADAL" clId="{71F6891D-22B6-4232-9863-45BB85DBF011}" dt="2022-09-26T15:29:19.701" v="3687" actId="1076"/>
          <ac:spMkLst>
            <pc:docMk/>
            <pc:sldMk cId="1300258028" sldId="312"/>
            <ac:spMk id="11" creationId="{02C33E8A-D585-25B3-7D3A-2E0DCB19F0C3}"/>
          </ac:spMkLst>
        </pc:spChg>
        <pc:spChg chg="add mod">
          <ac:chgData name="Elena Long" userId="3151066e-a619-4d94-bc0a-2038df9f18dc" providerId="ADAL" clId="{71F6891D-22B6-4232-9863-45BB85DBF011}" dt="2022-09-26T15:30:09.531" v="3722" actId="1076"/>
          <ac:spMkLst>
            <pc:docMk/>
            <pc:sldMk cId="1300258028" sldId="312"/>
            <ac:spMk id="15" creationId="{AC909C99-B97E-A704-B233-BE4C477EE267}"/>
          </ac:spMkLst>
        </pc:spChg>
        <pc:spChg chg="add mod">
          <ac:chgData name="Elena Long" userId="3151066e-a619-4d94-bc0a-2038df9f18dc" providerId="ADAL" clId="{71F6891D-22B6-4232-9863-45BB85DBF011}" dt="2022-09-26T15:30:18.326" v="3736" actId="20577"/>
          <ac:spMkLst>
            <pc:docMk/>
            <pc:sldMk cId="1300258028" sldId="312"/>
            <ac:spMk id="16" creationId="{411A4F93-C4FE-D50E-37C5-DD036B472B4E}"/>
          </ac:spMkLst>
        </pc:spChg>
        <pc:spChg chg="add mod">
          <ac:chgData name="Elena Long" userId="3151066e-a619-4d94-bc0a-2038df9f18dc" providerId="ADAL" clId="{71F6891D-22B6-4232-9863-45BB85DBF011}" dt="2022-09-26T15:30:52.440" v="3749" actId="1076"/>
          <ac:spMkLst>
            <pc:docMk/>
            <pc:sldMk cId="1300258028" sldId="312"/>
            <ac:spMk id="17" creationId="{8CDF9801-73D7-EECA-B265-C985E87F0464}"/>
          </ac:spMkLst>
        </pc:spChg>
        <pc:spChg chg="add mod">
          <ac:chgData name="Elena Long" userId="3151066e-a619-4d94-bc0a-2038df9f18dc" providerId="ADAL" clId="{71F6891D-22B6-4232-9863-45BB85DBF011}" dt="2022-09-26T15:30:56.030" v="3751" actId="1076"/>
          <ac:spMkLst>
            <pc:docMk/>
            <pc:sldMk cId="1300258028" sldId="312"/>
            <ac:spMk id="18" creationId="{0952249E-E64D-89C7-8EAF-65D0F1DDCBEA}"/>
          </ac:spMkLst>
        </pc:spChg>
        <pc:spChg chg="add mod">
          <ac:chgData name="Elena Long" userId="3151066e-a619-4d94-bc0a-2038df9f18dc" providerId="ADAL" clId="{71F6891D-22B6-4232-9863-45BB85DBF011}" dt="2022-09-26T15:32:30.208" v="3778" actId="1076"/>
          <ac:spMkLst>
            <pc:docMk/>
            <pc:sldMk cId="1300258028" sldId="312"/>
            <ac:spMk id="23" creationId="{8350C9EC-63BD-2E77-1C07-798F62C4848B}"/>
          </ac:spMkLst>
        </pc:spChg>
        <pc:spChg chg="add mod">
          <ac:chgData name="Elena Long" userId="3151066e-a619-4d94-bc0a-2038df9f18dc" providerId="ADAL" clId="{71F6891D-22B6-4232-9863-45BB85DBF011}" dt="2022-09-26T15:32:32.792" v="3780" actId="1076"/>
          <ac:spMkLst>
            <pc:docMk/>
            <pc:sldMk cId="1300258028" sldId="312"/>
            <ac:spMk id="24" creationId="{58FD87ED-6E3F-3E07-88BE-FEDBF8667245}"/>
          </ac:spMkLst>
        </pc:spChg>
        <pc:spChg chg="add del mod">
          <ac:chgData name="Elena Long" userId="3151066e-a619-4d94-bc0a-2038df9f18dc" providerId="ADAL" clId="{71F6891D-22B6-4232-9863-45BB85DBF011}" dt="2022-09-26T16:07:48.159" v="6246" actId="1038"/>
          <ac:spMkLst>
            <pc:docMk/>
            <pc:sldMk cId="1300258028" sldId="312"/>
            <ac:spMk id="27" creationId="{F4360B32-7227-FBEE-E23F-2905F3491DCB}"/>
          </ac:spMkLst>
        </pc:spChg>
        <pc:spChg chg="add del mod">
          <ac:chgData name="Elena Long" userId="3151066e-a619-4d94-bc0a-2038df9f18dc" providerId="ADAL" clId="{71F6891D-22B6-4232-9863-45BB85DBF011}" dt="2022-09-26T16:06:30.698" v="6220" actId="11529"/>
          <ac:spMkLst>
            <pc:docMk/>
            <pc:sldMk cId="1300258028" sldId="312"/>
            <ac:spMk id="28" creationId="{D563ED9A-7018-C871-C106-62BC07AA18AF}"/>
          </ac:spMkLst>
        </pc:spChg>
        <pc:grpChg chg="add mod">
          <ac:chgData name="Elena Long" userId="3151066e-a619-4d94-bc0a-2038df9f18dc" providerId="ADAL" clId="{71F6891D-22B6-4232-9863-45BB85DBF011}" dt="2022-09-26T15:29:52.745" v="3707" actId="1037"/>
          <ac:grpSpMkLst>
            <pc:docMk/>
            <pc:sldMk cId="1300258028" sldId="312"/>
            <ac:grpSpMk id="14" creationId="{67B8452C-3C30-FB89-416E-BB591A3CCEB4}"/>
          </ac:grpSpMkLst>
        </pc:grpChg>
        <pc:picChg chg="add mod">
          <ac:chgData name="Elena Long" userId="3151066e-a619-4d94-bc0a-2038df9f18dc" providerId="ADAL" clId="{71F6891D-22B6-4232-9863-45BB85DBF011}" dt="2022-09-26T15:29:50.865" v="3693" actId="164"/>
          <ac:picMkLst>
            <pc:docMk/>
            <pc:sldMk cId="1300258028" sldId="312"/>
            <ac:picMk id="5" creationId="{EDC247DB-3238-95EF-B796-54588742BC9B}"/>
          </ac:picMkLst>
        </pc:picChg>
        <pc:picChg chg="add mod">
          <ac:chgData name="Elena Long" userId="3151066e-a619-4d94-bc0a-2038df9f18dc" providerId="ADAL" clId="{71F6891D-22B6-4232-9863-45BB85DBF011}" dt="2022-09-26T15:29:04.726" v="3679" actId="1076"/>
          <ac:picMkLst>
            <pc:docMk/>
            <pc:sldMk cId="1300258028" sldId="312"/>
            <ac:picMk id="10" creationId="{B29146E1-A39E-D7B4-FAB4-17E4466713D4}"/>
          </ac:picMkLst>
        </pc:picChg>
        <pc:picChg chg="add mod">
          <ac:chgData name="Elena Long" userId="3151066e-a619-4d94-bc0a-2038df9f18dc" providerId="ADAL" clId="{71F6891D-22B6-4232-9863-45BB85DBF011}" dt="2022-09-26T15:29:55.229" v="3708" actId="1076"/>
          <ac:picMkLst>
            <pc:docMk/>
            <pc:sldMk cId="1300258028" sldId="312"/>
            <ac:picMk id="13" creationId="{B49217A4-D393-0B9B-E9E5-718621F67C78}"/>
          </ac:picMkLst>
        </pc:picChg>
        <pc:picChg chg="add mod">
          <ac:chgData name="Elena Long" userId="3151066e-a619-4d94-bc0a-2038df9f18dc" providerId="ADAL" clId="{71F6891D-22B6-4232-9863-45BB85DBF011}" dt="2022-09-26T15:32:07.951" v="3758" actId="1076"/>
          <ac:picMkLst>
            <pc:docMk/>
            <pc:sldMk cId="1300258028" sldId="312"/>
            <ac:picMk id="20" creationId="{755D789D-8FC1-D086-1846-06C57F8F2A77}"/>
          </ac:picMkLst>
        </pc:picChg>
        <pc:picChg chg="add mod">
          <ac:chgData name="Elena Long" userId="3151066e-a619-4d94-bc0a-2038df9f18dc" providerId="ADAL" clId="{71F6891D-22B6-4232-9863-45BB85DBF011}" dt="2022-09-26T15:32:05.287" v="3757" actId="1076"/>
          <ac:picMkLst>
            <pc:docMk/>
            <pc:sldMk cId="1300258028" sldId="312"/>
            <ac:picMk id="22" creationId="{A32538F4-B974-FA7D-1040-C4A26EF682E7}"/>
          </ac:picMkLst>
        </pc:picChg>
        <pc:picChg chg="add mod">
          <ac:chgData name="Elena Long" userId="3151066e-a619-4d94-bc0a-2038df9f18dc" providerId="ADAL" clId="{71F6891D-22B6-4232-9863-45BB85DBF011}" dt="2022-09-26T15:52:45.623" v="5344" actId="1076"/>
          <ac:picMkLst>
            <pc:docMk/>
            <pc:sldMk cId="1300258028" sldId="312"/>
            <ac:picMk id="26" creationId="{2516741C-CBDC-F853-3176-370BC12AE954}"/>
          </ac:picMkLst>
        </pc:picChg>
      </pc:sldChg>
      <pc:sldChg chg="addSp modSp new mod">
        <pc:chgData name="Elena Long" userId="3151066e-a619-4d94-bc0a-2038df9f18dc" providerId="ADAL" clId="{71F6891D-22B6-4232-9863-45BB85DBF011}" dt="2022-09-26T15:35:11.678" v="4059" actId="57"/>
        <pc:sldMkLst>
          <pc:docMk/>
          <pc:sldMk cId="3489392624" sldId="313"/>
        </pc:sldMkLst>
        <pc:spChg chg="mod">
          <ac:chgData name="Elena Long" userId="3151066e-a619-4d94-bc0a-2038df9f18dc" providerId="ADAL" clId="{71F6891D-22B6-4232-9863-45BB85DBF011}" dt="2022-09-26T15:33:05.911" v="3813" actId="20577"/>
          <ac:spMkLst>
            <pc:docMk/>
            <pc:sldMk cId="3489392624" sldId="313"/>
            <ac:spMk id="2" creationId="{D37823FE-B3D9-88D2-86A9-B3C37667F4D1}"/>
          </ac:spMkLst>
        </pc:spChg>
        <pc:spChg chg="mod">
          <ac:chgData name="Elena Long" userId="3151066e-a619-4d94-bc0a-2038df9f18dc" providerId="ADAL" clId="{71F6891D-22B6-4232-9863-45BB85DBF011}" dt="2022-09-26T15:35:11.678" v="4059" actId="57"/>
          <ac:spMkLst>
            <pc:docMk/>
            <pc:sldMk cId="3489392624" sldId="313"/>
            <ac:spMk id="3" creationId="{776C3764-4FD9-9B76-D815-B54C004C8800}"/>
          </ac:spMkLst>
        </pc:spChg>
        <pc:picChg chg="add mod modCrop">
          <ac:chgData name="Elena Long" userId="3151066e-a619-4d94-bc0a-2038df9f18dc" providerId="ADAL" clId="{71F6891D-22B6-4232-9863-45BB85DBF011}" dt="2022-09-26T15:34:31.270" v="3989" actId="1076"/>
          <ac:picMkLst>
            <pc:docMk/>
            <pc:sldMk cId="3489392624" sldId="313"/>
            <ac:picMk id="5" creationId="{D205BA6B-F841-1C61-E03F-E5806CDA100F}"/>
          </ac:picMkLst>
        </pc:picChg>
      </pc:sldChg>
      <pc:sldChg chg="modSp new mod">
        <pc:chgData name="Elena Long" userId="3151066e-a619-4d94-bc0a-2038df9f18dc" providerId="ADAL" clId="{71F6891D-22B6-4232-9863-45BB85DBF011}" dt="2022-09-26T16:05:03.865" v="6171" actId="20577"/>
        <pc:sldMkLst>
          <pc:docMk/>
          <pc:sldMk cId="98134139" sldId="314"/>
        </pc:sldMkLst>
        <pc:spChg chg="mod">
          <ac:chgData name="Elena Long" userId="3151066e-a619-4d94-bc0a-2038df9f18dc" providerId="ADAL" clId="{71F6891D-22B6-4232-9863-45BB85DBF011}" dt="2022-09-26T15:36:27.029" v="4179" actId="20577"/>
          <ac:spMkLst>
            <pc:docMk/>
            <pc:sldMk cId="98134139" sldId="314"/>
            <ac:spMk id="2" creationId="{BB6852CD-4638-0CCD-621F-B782077D8D35}"/>
          </ac:spMkLst>
        </pc:spChg>
        <pc:spChg chg="mod">
          <ac:chgData name="Elena Long" userId="3151066e-a619-4d94-bc0a-2038df9f18dc" providerId="ADAL" clId="{71F6891D-22B6-4232-9863-45BB85DBF011}" dt="2022-09-26T16:05:03.865" v="6171" actId="20577"/>
          <ac:spMkLst>
            <pc:docMk/>
            <pc:sldMk cId="98134139" sldId="314"/>
            <ac:spMk id="3" creationId="{81757206-EA13-DF0B-B65C-C06DD4046F21}"/>
          </ac:spMkLst>
        </pc:spChg>
      </pc:sldChg>
      <pc:sldChg chg="addSp modSp new mod modAnim">
        <pc:chgData name="Elena Long" userId="3151066e-a619-4d94-bc0a-2038df9f18dc" providerId="ADAL" clId="{71F6891D-22B6-4232-9863-45BB85DBF011}" dt="2022-09-26T17:31:48.700" v="6277" actId="1036"/>
        <pc:sldMkLst>
          <pc:docMk/>
          <pc:sldMk cId="3652270183" sldId="315"/>
        </pc:sldMkLst>
        <pc:spChg chg="mod">
          <ac:chgData name="Elena Long" userId="3151066e-a619-4d94-bc0a-2038df9f18dc" providerId="ADAL" clId="{71F6891D-22B6-4232-9863-45BB85DBF011}" dt="2022-09-26T15:39:33.224" v="4519" actId="6549"/>
          <ac:spMkLst>
            <pc:docMk/>
            <pc:sldMk cId="3652270183" sldId="315"/>
            <ac:spMk id="2" creationId="{D108A1FC-346C-85A9-2B55-12830A3DAD23}"/>
          </ac:spMkLst>
        </pc:spChg>
        <pc:spChg chg="mod">
          <ac:chgData name="Elena Long" userId="3151066e-a619-4d94-bc0a-2038df9f18dc" providerId="ADAL" clId="{71F6891D-22B6-4232-9863-45BB85DBF011}" dt="2022-09-26T15:50:26.312" v="5339" actId="20577"/>
          <ac:spMkLst>
            <pc:docMk/>
            <pc:sldMk cId="3652270183" sldId="315"/>
            <ac:spMk id="3" creationId="{B1587570-69B1-D24B-53FB-3B83ED2EB361}"/>
          </ac:spMkLst>
        </pc:spChg>
        <pc:spChg chg="add mod">
          <ac:chgData name="Elena Long" userId="3151066e-a619-4d94-bc0a-2038df9f18dc" providerId="ADAL" clId="{71F6891D-22B6-4232-9863-45BB85DBF011}" dt="2022-09-26T15:50:15.229" v="5317" actId="1076"/>
          <ac:spMkLst>
            <pc:docMk/>
            <pc:sldMk cId="3652270183" sldId="315"/>
            <ac:spMk id="9" creationId="{BBFE12EB-DD7D-1C21-C616-D1CC877BD6D4}"/>
          </ac:spMkLst>
        </pc:spChg>
        <pc:picChg chg="add mod">
          <ac:chgData name="Elena Long" userId="3151066e-a619-4d94-bc0a-2038df9f18dc" providerId="ADAL" clId="{71F6891D-22B6-4232-9863-45BB85DBF011}" dt="2022-09-26T17:31:48.700" v="6277" actId="1036"/>
          <ac:picMkLst>
            <pc:docMk/>
            <pc:sldMk cId="3652270183" sldId="315"/>
            <ac:picMk id="5" creationId="{824B51C9-3E19-CD47-A3B6-0522D6CBAA3E}"/>
          </ac:picMkLst>
        </pc:picChg>
        <pc:picChg chg="add mod">
          <ac:chgData name="Elena Long" userId="3151066e-a619-4d94-bc0a-2038df9f18dc" providerId="ADAL" clId="{71F6891D-22B6-4232-9863-45BB85DBF011}" dt="2022-09-26T17:31:38.138" v="6251" actId="14100"/>
          <ac:picMkLst>
            <pc:docMk/>
            <pc:sldMk cId="3652270183" sldId="315"/>
            <ac:picMk id="6" creationId="{1469EB18-7694-1A31-4338-BBA0846D86C7}"/>
          </ac:picMkLst>
        </pc:picChg>
        <pc:picChg chg="add mod">
          <ac:chgData name="Elena Long" userId="3151066e-a619-4d94-bc0a-2038df9f18dc" providerId="ADAL" clId="{71F6891D-22B6-4232-9863-45BB85DBF011}" dt="2022-09-26T15:49:59.233" v="5311" actId="1076"/>
          <ac:picMkLst>
            <pc:docMk/>
            <pc:sldMk cId="3652270183" sldId="315"/>
            <ac:picMk id="7" creationId="{D5C290A0-C8B6-7E61-1783-E3E72AA561F9}"/>
          </ac:picMkLst>
        </pc:picChg>
      </pc:sldChg>
      <pc:sldChg chg="addSp modSp new mod modAnim">
        <pc:chgData name="Elena Long" userId="3151066e-a619-4d94-bc0a-2038df9f18dc" providerId="ADAL" clId="{71F6891D-22B6-4232-9863-45BB85DBF011}" dt="2022-09-26T18:04:11.614" v="6630" actId="20577"/>
        <pc:sldMkLst>
          <pc:docMk/>
          <pc:sldMk cId="2336402049" sldId="316"/>
        </pc:sldMkLst>
        <pc:spChg chg="mod">
          <ac:chgData name="Elena Long" userId="3151066e-a619-4d94-bc0a-2038df9f18dc" providerId="ADAL" clId="{71F6891D-22B6-4232-9863-45BB85DBF011}" dt="2022-09-26T15:40:51.548" v="4632" actId="20577"/>
          <ac:spMkLst>
            <pc:docMk/>
            <pc:sldMk cId="2336402049" sldId="316"/>
            <ac:spMk id="2" creationId="{7C574C47-31BA-B10F-D5C0-A432EC21FB70}"/>
          </ac:spMkLst>
        </pc:spChg>
        <pc:spChg chg="mod">
          <ac:chgData name="Elena Long" userId="3151066e-a619-4d94-bc0a-2038df9f18dc" providerId="ADAL" clId="{71F6891D-22B6-4232-9863-45BB85DBF011}" dt="2022-09-26T18:04:11.614" v="6630" actId="20577"/>
          <ac:spMkLst>
            <pc:docMk/>
            <pc:sldMk cId="2336402049" sldId="316"/>
            <ac:spMk id="3" creationId="{F9984B89-178F-9D5A-9563-541EC3DA0E4F}"/>
          </ac:spMkLst>
        </pc:spChg>
        <pc:picChg chg="add mod">
          <ac:chgData name="Elena Long" userId="3151066e-a619-4d94-bc0a-2038df9f18dc" providerId="ADAL" clId="{71F6891D-22B6-4232-9863-45BB85DBF011}" dt="2022-09-26T15:44:48.599" v="5147" actId="14100"/>
          <ac:picMkLst>
            <pc:docMk/>
            <pc:sldMk cId="2336402049" sldId="316"/>
            <ac:picMk id="5" creationId="{FAACA8BA-0BB9-7825-ABE5-E62E3BB5F866}"/>
          </ac:picMkLst>
        </pc:picChg>
        <pc:picChg chg="add mod">
          <ac:chgData name="Elena Long" userId="3151066e-a619-4d94-bc0a-2038df9f18dc" providerId="ADAL" clId="{71F6891D-22B6-4232-9863-45BB85DBF011}" dt="2022-09-26T15:46:55.508" v="5304" actId="1076"/>
          <ac:picMkLst>
            <pc:docMk/>
            <pc:sldMk cId="2336402049" sldId="316"/>
            <ac:picMk id="7" creationId="{E08E8F53-CA80-F449-D7E9-C64841583B39}"/>
          </ac:picMkLst>
        </pc:picChg>
        <pc:picChg chg="add mod">
          <ac:chgData name="Elena Long" userId="3151066e-a619-4d94-bc0a-2038df9f18dc" providerId="ADAL" clId="{71F6891D-22B6-4232-9863-45BB85DBF011}" dt="2022-09-26T15:49:08.243" v="5307" actId="1076"/>
          <ac:picMkLst>
            <pc:docMk/>
            <pc:sldMk cId="2336402049" sldId="316"/>
            <ac:picMk id="9" creationId="{F213787E-6987-BCEE-4133-132FD527313C}"/>
          </ac:picMkLst>
        </pc:picChg>
      </pc:sldChg>
      <pc:sldChg chg="addSp modSp new mod">
        <pc:chgData name="Elena Long" userId="3151066e-a619-4d94-bc0a-2038df9f18dc" providerId="ADAL" clId="{71F6891D-22B6-4232-9863-45BB85DBF011}" dt="2022-09-26T15:59:00.090" v="5889" actId="27636"/>
        <pc:sldMkLst>
          <pc:docMk/>
          <pc:sldMk cId="2253276065" sldId="317"/>
        </pc:sldMkLst>
        <pc:spChg chg="mod">
          <ac:chgData name="Elena Long" userId="3151066e-a619-4d94-bc0a-2038df9f18dc" providerId="ADAL" clId="{71F6891D-22B6-4232-9863-45BB85DBF011}" dt="2022-09-26T15:53:35.793" v="5373" actId="20577"/>
          <ac:spMkLst>
            <pc:docMk/>
            <pc:sldMk cId="2253276065" sldId="317"/>
            <ac:spMk id="2" creationId="{8233B589-77E5-025B-4D1E-FEEE9718C53B}"/>
          </ac:spMkLst>
        </pc:spChg>
        <pc:spChg chg="mod">
          <ac:chgData name="Elena Long" userId="3151066e-a619-4d94-bc0a-2038df9f18dc" providerId="ADAL" clId="{71F6891D-22B6-4232-9863-45BB85DBF011}" dt="2022-09-26T15:59:00.090" v="5889" actId="27636"/>
          <ac:spMkLst>
            <pc:docMk/>
            <pc:sldMk cId="2253276065" sldId="317"/>
            <ac:spMk id="3" creationId="{9E2B7ED7-F210-A7B2-F0DD-95A019AF308F}"/>
          </ac:spMkLst>
        </pc:spChg>
        <pc:spChg chg="add mod">
          <ac:chgData name="Elena Long" userId="3151066e-a619-4d94-bc0a-2038df9f18dc" providerId="ADAL" clId="{71F6891D-22B6-4232-9863-45BB85DBF011}" dt="2022-09-26T15:57:53.428" v="5726" actId="1035"/>
          <ac:spMkLst>
            <pc:docMk/>
            <pc:sldMk cId="2253276065" sldId="317"/>
            <ac:spMk id="8" creationId="{A07D56BA-EC45-968E-A034-8820E72A111B}"/>
          </ac:spMkLst>
        </pc:spChg>
        <pc:spChg chg="add mod">
          <ac:chgData name="Elena Long" userId="3151066e-a619-4d94-bc0a-2038df9f18dc" providerId="ADAL" clId="{71F6891D-22B6-4232-9863-45BB85DBF011}" dt="2022-09-26T15:56:59.131" v="5715" actId="14100"/>
          <ac:spMkLst>
            <pc:docMk/>
            <pc:sldMk cId="2253276065" sldId="317"/>
            <ac:spMk id="9" creationId="{D2DDFD2A-6225-7CE5-0CE5-483E73A72DBF}"/>
          </ac:spMkLst>
        </pc:spChg>
        <pc:picChg chg="add mod">
          <ac:chgData name="Elena Long" userId="3151066e-a619-4d94-bc0a-2038df9f18dc" providerId="ADAL" clId="{71F6891D-22B6-4232-9863-45BB85DBF011}" dt="2022-09-26T15:55:37.669" v="5630" actId="1076"/>
          <ac:picMkLst>
            <pc:docMk/>
            <pc:sldMk cId="2253276065" sldId="317"/>
            <ac:picMk id="5" creationId="{F3758578-1A66-62A8-D1FD-BED6D12ED0F4}"/>
          </ac:picMkLst>
        </pc:picChg>
        <pc:picChg chg="add mod">
          <ac:chgData name="Elena Long" userId="3151066e-a619-4d94-bc0a-2038df9f18dc" providerId="ADAL" clId="{71F6891D-22B6-4232-9863-45BB85DBF011}" dt="2022-09-26T15:56:33.100" v="5681" actId="1076"/>
          <ac:picMkLst>
            <pc:docMk/>
            <pc:sldMk cId="2253276065" sldId="317"/>
            <ac:picMk id="7" creationId="{C910922F-9D26-1F0F-370D-AAC5F07C2740}"/>
          </ac:picMkLst>
        </pc:picChg>
      </pc:sldChg>
      <pc:sldChg chg="addSp delSp modSp new mod modAnim">
        <pc:chgData name="Elena Long" userId="3151066e-a619-4d94-bc0a-2038df9f18dc" providerId="ADAL" clId="{71F6891D-22B6-4232-9863-45BB85DBF011}" dt="2022-09-26T18:01:48.072" v="6629"/>
        <pc:sldMkLst>
          <pc:docMk/>
          <pc:sldMk cId="2585827585" sldId="318"/>
        </pc:sldMkLst>
        <pc:spChg chg="mod">
          <ac:chgData name="Elena Long" userId="3151066e-a619-4d94-bc0a-2038df9f18dc" providerId="ADAL" clId="{71F6891D-22B6-4232-9863-45BB85DBF011}" dt="2022-09-26T17:51:15.089" v="6294" actId="20577"/>
          <ac:spMkLst>
            <pc:docMk/>
            <pc:sldMk cId="2585827585" sldId="318"/>
            <ac:spMk id="2" creationId="{FB5984B0-15D4-63E7-CCB2-ECE191059DC6}"/>
          </ac:spMkLst>
        </pc:spChg>
        <pc:spChg chg="mod">
          <ac:chgData name="Elena Long" userId="3151066e-a619-4d94-bc0a-2038df9f18dc" providerId="ADAL" clId="{71F6891D-22B6-4232-9863-45BB85DBF011}" dt="2022-09-26T17:52:25.819" v="6557" actId="20577"/>
          <ac:spMkLst>
            <pc:docMk/>
            <pc:sldMk cId="2585827585" sldId="318"/>
            <ac:spMk id="3" creationId="{6F2B7218-DE42-196F-1473-38A223162826}"/>
          </ac:spMkLst>
        </pc:spChg>
        <pc:grpChg chg="add mod">
          <ac:chgData name="Elena Long" userId="3151066e-a619-4d94-bc0a-2038df9f18dc" providerId="ADAL" clId="{71F6891D-22B6-4232-9863-45BB85DBF011}" dt="2022-09-26T18:01:02.196" v="6620" actId="164"/>
          <ac:grpSpMkLst>
            <pc:docMk/>
            <pc:sldMk cId="2585827585" sldId="318"/>
            <ac:grpSpMk id="24" creationId="{62E23357-C67C-CFAB-24AC-4D0881AA43DD}"/>
          </ac:grpSpMkLst>
        </pc:grpChg>
        <pc:grpChg chg="add mod">
          <ac:chgData name="Elena Long" userId="3151066e-a619-4d94-bc0a-2038df9f18dc" providerId="ADAL" clId="{71F6891D-22B6-4232-9863-45BB85DBF011}" dt="2022-09-26T18:01:02.196" v="6620" actId="164"/>
          <ac:grpSpMkLst>
            <pc:docMk/>
            <pc:sldMk cId="2585827585" sldId="318"/>
            <ac:grpSpMk id="25" creationId="{18A0D7D3-D789-C6CC-BE58-AE3BD23838A1}"/>
          </ac:grpSpMkLst>
        </pc:grpChg>
        <pc:grpChg chg="add mod">
          <ac:chgData name="Elena Long" userId="3151066e-a619-4d94-bc0a-2038df9f18dc" providerId="ADAL" clId="{71F6891D-22B6-4232-9863-45BB85DBF011}" dt="2022-09-26T18:01:45.578" v="6628" actId="164"/>
          <ac:grpSpMkLst>
            <pc:docMk/>
            <pc:sldMk cId="2585827585" sldId="318"/>
            <ac:grpSpMk id="38" creationId="{245F769C-23C1-7E92-5142-DC5BE5334215}"/>
          </ac:grpSpMkLst>
        </pc:grpChg>
        <pc:grpChg chg="add mod">
          <ac:chgData name="Elena Long" userId="3151066e-a619-4d94-bc0a-2038df9f18dc" providerId="ADAL" clId="{71F6891D-22B6-4232-9863-45BB85DBF011}" dt="2022-09-26T18:01:45.578" v="6628" actId="164"/>
          <ac:grpSpMkLst>
            <pc:docMk/>
            <pc:sldMk cId="2585827585" sldId="318"/>
            <ac:grpSpMk id="39" creationId="{A5AE0AE1-6AC7-380A-6785-D0304B7A71A1}"/>
          </ac:grpSpMkLst>
        </pc:grpChg>
        <pc:grpChg chg="mod">
          <ac:chgData name="Elena Long" userId="3151066e-a619-4d94-bc0a-2038df9f18dc" providerId="ADAL" clId="{71F6891D-22B6-4232-9863-45BB85DBF011}" dt="2022-09-26T18:01:03.366" v="6621"/>
          <ac:grpSpMkLst>
            <pc:docMk/>
            <pc:sldMk cId="2585827585" sldId="318"/>
            <ac:grpSpMk id="40" creationId="{A37278BB-1C4B-70AA-B660-808D89B46166}"/>
          </ac:grpSpMkLst>
        </pc:grpChg>
        <pc:grpChg chg="mod">
          <ac:chgData name="Elena Long" userId="3151066e-a619-4d94-bc0a-2038df9f18dc" providerId="ADAL" clId="{71F6891D-22B6-4232-9863-45BB85DBF011}" dt="2022-09-26T18:01:03.366" v="6621"/>
          <ac:grpSpMkLst>
            <pc:docMk/>
            <pc:sldMk cId="2585827585" sldId="318"/>
            <ac:grpSpMk id="41" creationId="{DB04ABED-CEB8-9444-69FF-FDEEAEA1BA06}"/>
          </ac:grpSpMkLst>
        </pc:grpChg>
        <pc:grpChg chg="add mod">
          <ac:chgData name="Elena Long" userId="3151066e-a619-4d94-bc0a-2038df9f18dc" providerId="ADAL" clId="{71F6891D-22B6-4232-9863-45BB85DBF011}" dt="2022-09-26T18:01:45.578" v="6628" actId="164"/>
          <ac:grpSpMkLst>
            <pc:docMk/>
            <pc:sldMk cId="2585827585" sldId="318"/>
            <ac:grpSpMk id="58" creationId="{09357DA6-CA5A-A22C-6CA8-EA95BAC51DDE}"/>
          </ac:grpSpMkLst>
        </pc:grpChg>
        <pc:picChg chg="add mod modCrop">
          <ac:chgData name="Elena Long" userId="3151066e-a619-4d94-bc0a-2038df9f18dc" providerId="ADAL" clId="{71F6891D-22B6-4232-9863-45BB85DBF011}" dt="2022-09-26T17:58:54.944" v="6574" actId="1076"/>
          <ac:picMkLst>
            <pc:docMk/>
            <pc:sldMk cId="2585827585" sldId="318"/>
            <ac:picMk id="7" creationId="{8E14C661-9031-C6A4-E2CB-21A49672C48A}"/>
          </ac:picMkLst>
        </pc:picChg>
        <pc:picChg chg="add mod modCrop">
          <ac:chgData name="Elena Long" userId="3151066e-a619-4d94-bc0a-2038df9f18dc" providerId="ADAL" clId="{71F6891D-22B6-4232-9863-45BB85DBF011}" dt="2022-09-26T18:01:17.602" v="6623" actId="1076"/>
          <ac:picMkLst>
            <pc:docMk/>
            <pc:sldMk cId="2585827585" sldId="318"/>
            <ac:picMk id="8" creationId="{9E943990-F138-66AE-8EED-1570D5632398}"/>
          </ac:picMkLst>
        </pc:picChg>
        <pc:picChg chg="add mod">
          <ac:chgData name="Elena Long" userId="3151066e-a619-4d94-bc0a-2038df9f18dc" providerId="ADAL" clId="{71F6891D-22B6-4232-9863-45BB85DBF011}" dt="2022-09-26T18:00:25.896" v="6610" actId="571"/>
          <ac:picMkLst>
            <pc:docMk/>
            <pc:sldMk cId="2585827585" sldId="318"/>
            <ac:picMk id="31" creationId="{2CFD7B09-CE4D-E448-7EB5-AEB155EF01EE}"/>
          </ac:picMkLst>
        </pc:picChg>
        <pc:cxnChg chg="add del">
          <ac:chgData name="Elena Long" userId="3151066e-a619-4d94-bc0a-2038df9f18dc" providerId="ADAL" clId="{71F6891D-22B6-4232-9863-45BB85DBF011}" dt="2022-09-26T17:52:39.351" v="6559" actId="478"/>
          <ac:cxnSpMkLst>
            <pc:docMk/>
            <pc:sldMk cId="2585827585" sldId="318"/>
            <ac:cxnSpMk id="5" creationId="{810DCB53-A4B5-9B0B-7351-3A2BCAB3BF75}"/>
          </ac:cxnSpMkLst>
        </pc:cxnChg>
        <pc:cxnChg chg="add mod">
          <ac:chgData name="Elena Long" userId="3151066e-a619-4d94-bc0a-2038df9f18dc" providerId="ADAL" clId="{71F6891D-22B6-4232-9863-45BB85DBF011}" dt="2022-09-26T18:00:40.600" v="6613"/>
          <ac:cxnSpMkLst>
            <pc:docMk/>
            <pc:sldMk cId="2585827585" sldId="318"/>
            <ac:cxnSpMk id="10" creationId="{E078BFCC-FB82-3278-0261-6D3FA427B64A}"/>
          </ac:cxnSpMkLst>
        </pc:cxnChg>
        <pc:cxnChg chg="add del mod">
          <ac:chgData name="Elena Long" userId="3151066e-a619-4d94-bc0a-2038df9f18dc" providerId="ADAL" clId="{71F6891D-22B6-4232-9863-45BB85DBF011}" dt="2022-09-26T17:59:44.637" v="6588" actId="478"/>
          <ac:cxnSpMkLst>
            <pc:docMk/>
            <pc:sldMk cId="2585827585" sldId="318"/>
            <ac:cxnSpMk id="11" creationId="{863E08DA-BC96-4825-C5AD-AF0F6196966B}"/>
          </ac:cxnSpMkLst>
        </pc:cxnChg>
        <pc:cxnChg chg="add mod">
          <ac:chgData name="Elena Long" userId="3151066e-a619-4d94-bc0a-2038df9f18dc" providerId="ADAL" clId="{71F6891D-22B6-4232-9863-45BB85DBF011}" dt="2022-09-26T18:00:40.600" v="6613"/>
          <ac:cxnSpMkLst>
            <pc:docMk/>
            <pc:sldMk cId="2585827585" sldId="318"/>
            <ac:cxnSpMk id="13" creationId="{68A41525-4ECB-3BBE-C2DB-69BE8298EF8B}"/>
          </ac:cxnSpMkLst>
        </pc:cxnChg>
        <pc:cxnChg chg="add mod">
          <ac:chgData name="Elena Long" userId="3151066e-a619-4d94-bc0a-2038df9f18dc" providerId="ADAL" clId="{71F6891D-22B6-4232-9863-45BB85DBF011}" dt="2022-09-26T18:00:40.600" v="6613"/>
          <ac:cxnSpMkLst>
            <pc:docMk/>
            <pc:sldMk cId="2585827585" sldId="318"/>
            <ac:cxnSpMk id="17" creationId="{440A9F3D-2787-5EA7-2021-079379CE09B6}"/>
          </ac:cxnSpMkLst>
        </pc:cxnChg>
        <pc:cxnChg chg="add mod">
          <ac:chgData name="Elena Long" userId="3151066e-a619-4d94-bc0a-2038df9f18dc" providerId="ADAL" clId="{71F6891D-22B6-4232-9863-45BB85DBF011}" dt="2022-09-26T18:00:40.600" v="6613"/>
          <ac:cxnSpMkLst>
            <pc:docMk/>
            <pc:sldMk cId="2585827585" sldId="318"/>
            <ac:cxnSpMk id="20" creationId="{E9339099-68A9-B206-37EC-6EF33C717047}"/>
          </ac:cxnSpMkLst>
        </pc:cxnChg>
        <pc:cxnChg chg="add mod">
          <ac:chgData name="Elena Long" userId="3151066e-a619-4d94-bc0a-2038df9f18dc" providerId="ADAL" clId="{71F6891D-22B6-4232-9863-45BB85DBF011}" dt="2022-09-26T18:00:40.600" v="6613"/>
          <ac:cxnSpMkLst>
            <pc:docMk/>
            <pc:sldMk cId="2585827585" sldId="318"/>
            <ac:cxnSpMk id="22" creationId="{C808DDEB-C083-D4C1-6369-E07FD0CEE252}"/>
          </ac:cxnSpMkLst>
        </pc:cxnChg>
        <pc:cxnChg chg="mod">
          <ac:chgData name="Elena Long" userId="3151066e-a619-4d94-bc0a-2038df9f18dc" providerId="ADAL" clId="{71F6891D-22B6-4232-9863-45BB85DBF011}" dt="2022-09-26T18:00:19.870" v="6607"/>
          <ac:cxnSpMkLst>
            <pc:docMk/>
            <pc:sldMk cId="2585827585" sldId="318"/>
            <ac:cxnSpMk id="26" creationId="{115F11EF-CCF7-445D-D0F0-14B8D4B8FD8B}"/>
          </ac:cxnSpMkLst>
        </pc:cxnChg>
        <pc:cxnChg chg="mod">
          <ac:chgData name="Elena Long" userId="3151066e-a619-4d94-bc0a-2038df9f18dc" providerId="ADAL" clId="{71F6891D-22B6-4232-9863-45BB85DBF011}" dt="2022-09-26T18:00:19.870" v="6607"/>
          <ac:cxnSpMkLst>
            <pc:docMk/>
            <pc:sldMk cId="2585827585" sldId="318"/>
            <ac:cxnSpMk id="27" creationId="{586943B2-0C34-E1A2-77BD-E0A0720B134B}"/>
          </ac:cxnSpMkLst>
        </pc:cxnChg>
        <pc:cxnChg chg="mod">
          <ac:chgData name="Elena Long" userId="3151066e-a619-4d94-bc0a-2038df9f18dc" providerId="ADAL" clId="{71F6891D-22B6-4232-9863-45BB85DBF011}" dt="2022-09-26T18:00:19.870" v="6607"/>
          <ac:cxnSpMkLst>
            <pc:docMk/>
            <pc:sldMk cId="2585827585" sldId="318"/>
            <ac:cxnSpMk id="28" creationId="{B7434C47-2B2C-F43C-E010-D760E277AB86}"/>
          </ac:cxnSpMkLst>
        </pc:cxnChg>
        <pc:cxnChg chg="mod">
          <ac:chgData name="Elena Long" userId="3151066e-a619-4d94-bc0a-2038df9f18dc" providerId="ADAL" clId="{71F6891D-22B6-4232-9863-45BB85DBF011}" dt="2022-09-26T18:00:31.210" v="6611" actId="14100"/>
          <ac:cxnSpMkLst>
            <pc:docMk/>
            <pc:sldMk cId="2585827585" sldId="318"/>
            <ac:cxnSpMk id="29" creationId="{8A17145F-2F36-DA31-6997-B2529429E324}"/>
          </ac:cxnSpMkLst>
        </pc:cxnChg>
        <pc:cxnChg chg="mod">
          <ac:chgData name="Elena Long" userId="3151066e-a619-4d94-bc0a-2038df9f18dc" providerId="ADAL" clId="{71F6891D-22B6-4232-9863-45BB85DBF011}" dt="2022-09-26T18:00:34.684" v="6612" actId="14100"/>
          <ac:cxnSpMkLst>
            <pc:docMk/>
            <pc:sldMk cId="2585827585" sldId="318"/>
            <ac:cxnSpMk id="30" creationId="{6FE3384D-7870-194D-987F-9F7028EDD747}"/>
          </ac:cxnSpMkLst>
        </pc:cxnChg>
        <pc:cxnChg chg="add mod">
          <ac:chgData name="Elena Long" userId="3151066e-a619-4d94-bc0a-2038df9f18dc" providerId="ADAL" clId="{71F6891D-22B6-4232-9863-45BB85DBF011}" dt="2022-09-26T18:00:56.608" v="6619" actId="14100"/>
          <ac:cxnSpMkLst>
            <pc:docMk/>
            <pc:sldMk cId="2585827585" sldId="318"/>
            <ac:cxnSpMk id="34" creationId="{94B86748-6894-9627-7BF9-335A9B63A846}"/>
          </ac:cxnSpMkLst>
        </pc:cxnChg>
        <pc:cxnChg chg="add mod">
          <ac:chgData name="Elena Long" userId="3151066e-a619-4d94-bc0a-2038df9f18dc" providerId="ADAL" clId="{71F6891D-22B6-4232-9863-45BB85DBF011}" dt="2022-09-26T18:00:53.486" v="6618" actId="14100"/>
          <ac:cxnSpMkLst>
            <pc:docMk/>
            <pc:sldMk cId="2585827585" sldId="318"/>
            <ac:cxnSpMk id="35" creationId="{B5C01BA7-C24B-6F0E-D5D4-C7D9C2F74439}"/>
          </ac:cxnSpMkLst>
        </pc:cxnChg>
        <pc:cxnChg chg="mod">
          <ac:chgData name="Elena Long" userId="3151066e-a619-4d94-bc0a-2038df9f18dc" providerId="ADAL" clId="{71F6891D-22B6-4232-9863-45BB85DBF011}" dt="2022-09-26T18:01:03.366" v="6621"/>
          <ac:cxnSpMkLst>
            <pc:docMk/>
            <pc:sldMk cId="2585827585" sldId="318"/>
            <ac:cxnSpMk id="42" creationId="{B3C8A7BB-DF38-1EA6-F1A3-BC65A79354FB}"/>
          </ac:cxnSpMkLst>
        </pc:cxnChg>
        <pc:cxnChg chg="mod">
          <ac:chgData name="Elena Long" userId="3151066e-a619-4d94-bc0a-2038df9f18dc" providerId="ADAL" clId="{71F6891D-22B6-4232-9863-45BB85DBF011}" dt="2022-09-26T18:01:03.366" v="6621"/>
          <ac:cxnSpMkLst>
            <pc:docMk/>
            <pc:sldMk cId="2585827585" sldId="318"/>
            <ac:cxnSpMk id="43" creationId="{91119CDC-6B33-C65B-3FCE-D61409C02DCD}"/>
          </ac:cxnSpMkLst>
        </pc:cxnChg>
        <pc:cxnChg chg="mod">
          <ac:chgData name="Elena Long" userId="3151066e-a619-4d94-bc0a-2038df9f18dc" providerId="ADAL" clId="{71F6891D-22B6-4232-9863-45BB85DBF011}" dt="2022-09-26T18:01:03.366" v="6621"/>
          <ac:cxnSpMkLst>
            <pc:docMk/>
            <pc:sldMk cId="2585827585" sldId="318"/>
            <ac:cxnSpMk id="44" creationId="{7EE6EFA5-95CE-CAFB-D793-FEC7D5791E66}"/>
          </ac:cxnSpMkLst>
        </pc:cxnChg>
        <pc:cxnChg chg="mod">
          <ac:chgData name="Elena Long" userId="3151066e-a619-4d94-bc0a-2038df9f18dc" providerId="ADAL" clId="{71F6891D-22B6-4232-9863-45BB85DBF011}" dt="2022-09-26T18:01:37.231" v="6626" actId="14100"/>
          <ac:cxnSpMkLst>
            <pc:docMk/>
            <pc:sldMk cId="2585827585" sldId="318"/>
            <ac:cxnSpMk id="45" creationId="{7AE53076-E727-CDD8-58BB-6146EFADB82E}"/>
          </ac:cxnSpMkLst>
        </pc:cxnChg>
        <pc:cxnChg chg="mod">
          <ac:chgData name="Elena Long" userId="3151066e-a619-4d94-bc0a-2038df9f18dc" providerId="ADAL" clId="{71F6891D-22B6-4232-9863-45BB85DBF011}" dt="2022-09-26T18:01:39.961" v="6627" actId="14100"/>
          <ac:cxnSpMkLst>
            <pc:docMk/>
            <pc:sldMk cId="2585827585" sldId="318"/>
            <ac:cxnSpMk id="46" creationId="{C820D485-478D-34AC-64DD-F17F45959BC7}"/>
          </ac:cxnSpMkLst>
        </pc:cxnChg>
        <pc:cxnChg chg="mod">
          <ac:chgData name="Elena Long" userId="3151066e-a619-4d94-bc0a-2038df9f18dc" providerId="ADAL" clId="{71F6891D-22B6-4232-9863-45BB85DBF011}" dt="2022-09-26T18:01:03.366" v="6621"/>
          <ac:cxnSpMkLst>
            <pc:docMk/>
            <pc:sldMk cId="2585827585" sldId="318"/>
            <ac:cxnSpMk id="47" creationId="{A9D73B60-8047-4644-CDDB-B6D89F23B52C}"/>
          </ac:cxnSpMkLst>
        </pc:cxnChg>
        <pc:cxnChg chg="mod">
          <ac:chgData name="Elena Long" userId="3151066e-a619-4d94-bc0a-2038df9f18dc" providerId="ADAL" clId="{71F6891D-22B6-4232-9863-45BB85DBF011}" dt="2022-09-26T18:01:03.366" v="6621"/>
          <ac:cxnSpMkLst>
            <pc:docMk/>
            <pc:sldMk cId="2585827585" sldId="318"/>
            <ac:cxnSpMk id="48" creationId="{1CBFA873-B4E0-1924-D2C0-556CE38A3B16}"/>
          </ac:cxnSpMkLst>
        </pc:cxnChg>
        <pc:cxnChg chg="mod">
          <ac:chgData name="Elena Long" userId="3151066e-a619-4d94-bc0a-2038df9f18dc" providerId="ADAL" clId="{71F6891D-22B6-4232-9863-45BB85DBF011}" dt="2022-09-26T18:01:03.366" v="6621"/>
          <ac:cxnSpMkLst>
            <pc:docMk/>
            <pc:sldMk cId="2585827585" sldId="318"/>
            <ac:cxnSpMk id="49" creationId="{818A3CAF-6C23-42A1-C46F-5B396C8C8D9F}"/>
          </ac:cxnSpMkLst>
        </pc:cxnChg>
        <pc:cxnChg chg="mod">
          <ac:chgData name="Elena Long" userId="3151066e-a619-4d94-bc0a-2038df9f18dc" providerId="ADAL" clId="{71F6891D-22B6-4232-9863-45BB85DBF011}" dt="2022-09-26T18:01:27.068" v="6624" actId="14100"/>
          <ac:cxnSpMkLst>
            <pc:docMk/>
            <pc:sldMk cId="2585827585" sldId="318"/>
            <ac:cxnSpMk id="50" creationId="{C9770D36-9E40-8EE5-02B2-F65471391161}"/>
          </ac:cxnSpMkLst>
        </pc:cxnChg>
        <pc:cxnChg chg="mod">
          <ac:chgData name="Elena Long" userId="3151066e-a619-4d94-bc0a-2038df9f18dc" providerId="ADAL" clId="{71F6891D-22B6-4232-9863-45BB85DBF011}" dt="2022-09-26T18:01:32.471" v="6625" actId="14100"/>
          <ac:cxnSpMkLst>
            <pc:docMk/>
            <pc:sldMk cId="2585827585" sldId="318"/>
            <ac:cxnSpMk id="51" creationId="{B75425C4-BF96-9E7F-C22E-E5683A4294BF}"/>
          </ac:cxnSpMkLst>
        </pc:cxnChg>
        <pc:cxnChg chg="mod">
          <ac:chgData name="Elena Long" userId="3151066e-a619-4d94-bc0a-2038df9f18dc" providerId="ADAL" clId="{71F6891D-22B6-4232-9863-45BB85DBF011}" dt="2022-09-26T18:01:03.366" v="6621"/>
          <ac:cxnSpMkLst>
            <pc:docMk/>
            <pc:sldMk cId="2585827585" sldId="318"/>
            <ac:cxnSpMk id="52" creationId="{726E487F-01FA-B340-0852-A6E383D859D4}"/>
          </ac:cxnSpMkLst>
        </pc:cxnChg>
        <pc:cxnChg chg="mod">
          <ac:chgData name="Elena Long" userId="3151066e-a619-4d94-bc0a-2038df9f18dc" providerId="ADAL" clId="{71F6891D-22B6-4232-9863-45BB85DBF011}" dt="2022-09-26T18:01:03.366" v="6621"/>
          <ac:cxnSpMkLst>
            <pc:docMk/>
            <pc:sldMk cId="2585827585" sldId="318"/>
            <ac:cxnSpMk id="53" creationId="{270FCB8C-A3C6-A2FA-8FCE-150A51F7F1F7}"/>
          </ac:cxnSpMkLst>
        </pc:cxnChg>
      </pc:sldChg>
    </pc:docChg>
  </pc:docChgLst>
  <pc:docChgLst>
    <pc:chgData name="Elena Long" userId="3151066e-a619-4d94-bc0a-2038df9f18dc" providerId="ADAL" clId="{5D3AA74F-5346-47B0-BC28-5B9FE892DAEB}"/>
    <pc:docChg chg="undo custSel addSld delSld modSld sldOrd modSection">
      <pc:chgData name="Elena Long" userId="3151066e-a619-4d94-bc0a-2038df9f18dc" providerId="ADAL" clId="{5D3AA74F-5346-47B0-BC28-5B9FE892DAEB}" dt="2023-06-12T17:44:23.375" v="147" actId="20577"/>
      <pc:docMkLst>
        <pc:docMk/>
      </pc:docMkLst>
      <pc:sldChg chg="addSp delSp modSp mod">
        <pc:chgData name="Elena Long" userId="3151066e-a619-4d94-bc0a-2038df9f18dc" providerId="ADAL" clId="{5D3AA74F-5346-47B0-BC28-5B9FE892DAEB}" dt="2023-06-12T17:33:38.405" v="133" actId="21"/>
        <pc:sldMkLst>
          <pc:docMk/>
          <pc:sldMk cId="3165612410" sldId="322"/>
        </pc:sldMkLst>
        <pc:picChg chg="add del mod">
          <ac:chgData name="Elena Long" userId="3151066e-a619-4d94-bc0a-2038df9f18dc" providerId="ADAL" clId="{5D3AA74F-5346-47B0-BC28-5B9FE892DAEB}" dt="2023-06-12T17:33:03.895" v="125" actId="21"/>
          <ac:picMkLst>
            <pc:docMk/>
            <pc:sldMk cId="3165612410" sldId="322"/>
            <ac:picMk id="4" creationId="{8484D40D-0B2A-709B-504F-EC29DA712463}"/>
          </ac:picMkLst>
        </pc:picChg>
        <pc:picChg chg="add del mod">
          <ac:chgData name="Elena Long" userId="3151066e-a619-4d94-bc0a-2038df9f18dc" providerId="ADAL" clId="{5D3AA74F-5346-47B0-BC28-5B9FE892DAEB}" dt="2023-06-12T17:33:38.405" v="133" actId="21"/>
          <ac:picMkLst>
            <pc:docMk/>
            <pc:sldMk cId="3165612410" sldId="322"/>
            <ac:picMk id="5" creationId="{53CA2D1A-1720-3227-0FC7-81D050CCA41D}"/>
          </ac:picMkLst>
        </pc:picChg>
      </pc:sldChg>
      <pc:sldChg chg="addSp delSp modSp mod">
        <pc:chgData name="Elena Long" userId="3151066e-a619-4d94-bc0a-2038df9f18dc" providerId="ADAL" clId="{5D3AA74F-5346-47B0-BC28-5B9FE892DAEB}" dt="2023-06-12T17:33:39.700" v="134"/>
        <pc:sldMkLst>
          <pc:docMk/>
          <pc:sldMk cId="1874801172" sldId="323"/>
        </pc:sldMkLst>
        <pc:grpChg chg="add del mod">
          <ac:chgData name="Elena Long" userId="3151066e-a619-4d94-bc0a-2038df9f18dc" providerId="ADAL" clId="{5D3AA74F-5346-47B0-BC28-5B9FE892DAEB}" dt="2023-06-12T17:26:29.195" v="13" actId="165"/>
          <ac:grpSpMkLst>
            <pc:docMk/>
            <pc:sldMk cId="1874801172" sldId="323"/>
            <ac:grpSpMk id="3" creationId="{EDA62020-512C-BBE6-3153-8A86C72DDF8A}"/>
          </ac:grpSpMkLst>
        </pc:grpChg>
        <pc:grpChg chg="add del mod">
          <ac:chgData name="Elena Long" userId="3151066e-a619-4d94-bc0a-2038df9f18dc" providerId="ADAL" clId="{5D3AA74F-5346-47B0-BC28-5B9FE892DAEB}" dt="2023-06-12T17:29:37.183" v="42" actId="165"/>
          <ac:grpSpMkLst>
            <pc:docMk/>
            <pc:sldMk cId="1874801172" sldId="323"/>
            <ac:grpSpMk id="7" creationId="{F30DEB0C-EC26-8B1E-4385-63F8A63A48E8}"/>
          </ac:grpSpMkLst>
        </pc:grpChg>
        <pc:picChg chg="del mod topLvl">
          <ac:chgData name="Elena Long" userId="3151066e-a619-4d94-bc0a-2038df9f18dc" providerId="ADAL" clId="{5D3AA74F-5346-47B0-BC28-5B9FE892DAEB}" dt="2023-06-12T17:26:39.504" v="17" actId="21"/>
          <ac:picMkLst>
            <pc:docMk/>
            <pc:sldMk cId="1874801172" sldId="323"/>
            <ac:picMk id="4" creationId="{7AEDD7C7-C985-1832-D8AA-990426744454}"/>
          </ac:picMkLst>
        </pc:picChg>
        <pc:picChg chg="del">
          <ac:chgData name="Elena Long" userId="3151066e-a619-4d94-bc0a-2038df9f18dc" providerId="ADAL" clId="{5D3AA74F-5346-47B0-BC28-5B9FE892DAEB}" dt="2023-06-12T17:26:32.328" v="14" actId="478"/>
          <ac:picMkLst>
            <pc:docMk/>
            <pc:sldMk cId="1874801172" sldId="323"/>
            <ac:picMk id="5" creationId="{F14C1400-9823-E303-DD93-2358EE675D05}"/>
          </ac:picMkLst>
        </pc:picChg>
        <pc:picChg chg="mod topLvl">
          <ac:chgData name="Elena Long" userId="3151066e-a619-4d94-bc0a-2038df9f18dc" providerId="ADAL" clId="{5D3AA74F-5346-47B0-BC28-5B9FE892DAEB}" dt="2023-06-12T17:27:31.186" v="32" actId="1038"/>
          <ac:picMkLst>
            <pc:docMk/>
            <pc:sldMk cId="1874801172" sldId="323"/>
            <ac:picMk id="6" creationId="{AA994F63-C173-2D07-496D-A010BF16BB5B}"/>
          </ac:picMkLst>
        </pc:picChg>
        <pc:picChg chg="add del mod topLvl">
          <ac:chgData name="Elena Long" userId="3151066e-a619-4d94-bc0a-2038df9f18dc" providerId="ADAL" clId="{5D3AA74F-5346-47B0-BC28-5B9FE892DAEB}" dt="2023-06-12T17:31:03.501" v="112" actId="478"/>
          <ac:picMkLst>
            <pc:docMk/>
            <pc:sldMk cId="1874801172" sldId="323"/>
            <ac:picMk id="8" creationId="{052A1B5E-D423-A570-5DCF-D33D70049C46}"/>
          </ac:picMkLst>
        </pc:picChg>
        <pc:picChg chg="del mod topLvl">
          <ac:chgData name="Elena Long" userId="3151066e-a619-4d94-bc0a-2038df9f18dc" providerId="ADAL" clId="{5D3AA74F-5346-47B0-BC28-5B9FE892DAEB}" dt="2023-06-12T17:29:39.428" v="43" actId="21"/>
          <ac:picMkLst>
            <pc:docMk/>
            <pc:sldMk cId="1874801172" sldId="323"/>
            <ac:picMk id="9" creationId="{AB846079-1181-A7C3-3DD5-5F55DAB91355}"/>
          </ac:picMkLst>
        </pc:picChg>
        <pc:picChg chg="del mod">
          <ac:chgData name="Elena Long" userId="3151066e-a619-4d94-bc0a-2038df9f18dc" providerId="ADAL" clId="{5D3AA74F-5346-47B0-BC28-5B9FE892DAEB}" dt="2023-06-12T17:30:14.108" v="52" actId="478"/>
          <ac:picMkLst>
            <pc:docMk/>
            <pc:sldMk cId="1874801172" sldId="323"/>
            <ac:picMk id="10" creationId="{3B8A41F1-50CE-E953-675F-2C2194CFBB58}"/>
          </ac:picMkLst>
        </pc:picChg>
        <pc:picChg chg="add del mod modCrop">
          <ac:chgData name="Elena Long" userId="3151066e-a619-4d94-bc0a-2038df9f18dc" providerId="ADAL" clId="{5D3AA74F-5346-47B0-BC28-5B9FE892DAEB}" dt="2023-06-12T17:32:55.497" v="122" actId="21"/>
          <ac:picMkLst>
            <pc:docMk/>
            <pc:sldMk cId="1874801172" sldId="323"/>
            <ac:picMk id="12" creationId="{7A87B37F-1B51-22CC-1799-698CE3734DE4}"/>
          </ac:picMkLst>
        </pc:picChg>
        <pc:picChg chg="add del mod modCrop">
          <ac:chgData name="Elena Long" userId="3151066e-a619-4d94-bc0a-2038df9f18dc" providerId="ADAL" clId="{5D3AA74F-5346-47B0-BC28-5B9FE892DAEB}" dt="2023-06-12T17:32:51.577" v="120" actId="21"/>
          <ac:picMkLst>
            <pc:docMk/>
            <pc:sldMk cId="1874801172" sldId="323"/>
            <ac:picMk id="14" creationId="{393F33A1-3CEF-5915-EBBA-6888046BE78A}"/>
          </ac:picMkLst>
        </pc:picChg>
        <pc:picChg chg="add mod">
          <ac:chgData name="Elena Long" userId="3151066e-a619-4d94-bc0a-2038df9f18dc" providerId="ADAL" clId="{5D3AA74F-5346-47B0-BC28-5B9FE892DAEB}" dt="2023-06-12T17:33:39.700" v="134"/>
          <ac:picMkLst>
            <pc:docMk/>
            <pc:sldMk cId="1874801172" sldId="323"/>
            <ac:picMk id="15" creationId="{342CC03A-CCEC-D5C2-57CC-20F979AF0F49}"/>
          </ac:picMkLst>
        </pc:picChg>
      </pc:sldChg>
      <pc:sldChg chg="addSp delSp modSp mod ord">
        <pc:chgData name="Elena Long" userId="3151066e-a619-4d94-bc0a-2038df9f18dc" providerId="ADAL" clId="{5D3AA74F-5346-47B0-BC28-5B9FE892DAEB}" dt="2023-06-12T17:44:23.375" v="147" actId="20577"/>
        <pc:sldMkLst>
          <pc:docMk/>
          <pc:sldMk cId="1785271941" sldId="324"/>
        </pc:sldMkLst>
        <pc:spChg chg="mod">
          <ac:chgData name="Elena Long" userId="3151066e-a619-4d94-bc0a-2038df9f18dc" providerId="ADAL" clId="{5D3AA74F-5346-47B0-BC28-5B9FE892DAEB}" dt="2023-06-12T17:44:23.375" v="147" actId="20577"/>
          <ac:spMkLst>
            <pc:docMk/>
            <pc:sldMk cId="1785271941" sldId="324"/>
            <ac:spMk id="13" creationId="{68E4F605-ECBA-58CF-EF05-C86115DB1E80}"/>
          </ac:spMkLst>
        </pc:spChg>
        <pc:picChg chg="add mod">
          <ac:chgData name="Elena Long" userId="3151066e-a619-4d94-bc0a-2038df9f18dc" providerId="ADAL" clId="{5D3AA74F-5346-47B0-BC28-5B9FE892DAEB}" dt="2023-06-12T17:26:45.338" v="20" actId="1076"/>
          <ac:picMkLst>
            <pc:docMk/>
            <pc:sldMk cId="1785271941" sldId="324"/>
            <ac:picMk id="3" creationId="{D55DDC54-8845-6CE9-212C-A4C9BA22EC96}"/>
          </ac:picMkLst>
        </pc:picChg>
        <pc:picChg chg="del">
          <ac:chgData name="Elena Long" userId="3151066e-a619-4d94-bc0a-2038df9f18dc" providerId="ADAL" clId="{5D3AA74F-5346-47B0-BC28-5B9FE892DAEB}" dt="2023-06-12T17:29:48.989" v="46" actId="478"/>
          <ac:picMkLst>
            <pc:docMk/>
            <pc:sldMk cId="1785271941" sldId="324"/>
            <ac:picMk id="4" creationId="{7F565CE2-D99D-1382-8702-AB0FD4A1E3FD}"/>
          </ac:picMkLst>
        </pc:picChg>
        <pc:picChg chg="add del mod">
          <ac:chgData name="Elena Long" userId="3151066e-a619-4d94-bc0a-2038df9f18dc" providerId="ADAL" clId="{5D3AA74F-5346-47B0-BC28-5B9FE892DAEB}" dt="2023-06-12T17:31:01.938" v="111" actId="478"/>
          <ac:picMkLst>
            <pc:docMk/>
            <pc:sldMk cId="1785271941" sldId="324"/>
            <ac:picMk id="5" creationId="{6B359DC7-2D2E-3C2A-D992-5BD43FDFC8A3}"/>
          </ac:picMkLst>
        </pc:picChg>
        <pc:picChg chg="add mod">
          <ac:chgData name="Elena Long" userId="3151066e-a619-4d94-bc0a-2038df9f18dc" providerId="ADAL" clId="{5D3AA74F-5346-47B0-BC28-5B9FE892DAEB}" dt="2023-06-12T17:33:01.287" v="124"/>
          <ac:picMkLst>
            <pc:docMk/>
            <pc:sldMk cId="1785271941" sldId="324"/>
            <ac:picMk id="6" creationId="{2EA1D8ED-0D71-5274-EA4D-45CDF4897293}"/>
          </ac:picMkLst>
        </pc:picChg>
        <pc:picChg chg="del">
          <ac:chgData name="Elena Long" userId="3151066e-a619-4d94-bc0a-2038df9f18dc" providerId="ADAL" clId="{5D3AA74F-5346-47B0-BC28-5B9FE892DAEB}" dt="2023-06-12T17:26:41.477" v="18" actId="478"/>
          <ac:picMkLst>
            <pc:docMk/>
            <pc:sldMk cId="1785271941" sldId="324"/>
            <ac:picMk id="7" creationId="{56598874-26F1-BEFB-CCC5-9C13437F7B95}"/>
          </ac:picMkLst>
        </pc:picChg>
      </pc:sldChg>
      <pc:sldChg chg="addSp delSp modSp new del mod">
        <pc:chgData name="Elena Long" userId="3151066e-a619-4d94-bc0a-2038df9f18dc" providerId="ADAL" clId="{5D3AA74F-5346-47B0-BC28-5B9FE892DAEB}" dt="2023-06-12T17:33:07.803" v="127" actId="47"/>
        <pc:sldMkLst>
          <pc:docMk/>
          <pc:sldMk cId="3148120726" sldId="325"/>
        </pc:sldMkLst>
        <pc:grpChg chg="add del mod">
          <ac:chgData name="Elena Long" userId="3151066e-a619-4d94-bc0a-2038df9f18dc" providerId="ADAL" clId="{5D3AA74F-5346-47B0-BC28-5B9FE892DAEB}" dt="2023-06-12T17:27:42.656" v="33" actId="478"/>
          <ac:grpSpMkLst>
            <pc:docMk/>
            <pc:sldMk cId="3148120726" sldId="325"/>
            <ac:grpSpMk id="10" creationId="{EC687F8F-FD9F-7B61-7A40-81D222405F5D}"/>
          </ac:grpSpMkLst>
        </pc:grpChg>
        <pc:grpChg chg="add del mod">
          <ac:chgData name="Elena Long" userId="3151066e-a619-4d94-bc0a-2038df9f18dc" providerId="ADAL" clId="{5D3AA74F-5346-47B0-BC28-5B9FE892DAEB}" dt="2023-06-12T17:32:58.876" v="123" actId="478"/>
          <ac:grpSpMkLst>
            <pc:docMk/>
            <pc:sldMk cId="3148120726" sldId="325"/>
            <ac:grpSpMk id="15" creationId="{346C947A-8B0D-A6D2-21FB-735BE59FBDFB}"/>
          </ac:grpSpMkLst>
        </pc:grpChg>
        <pc:picChg chg="add mod">
          <ac:chgData name="Elena Long" userId="3151066e-a619-4d94-bc0a-2038df9f18dc" providerId="ADAL" clId="{5D3AA74F-5346-47B0-BC28-5B9FE892DAEB}" dt="2023-06-12T17:26:08.069" v="7" actId="164"/>
          <ac:picMkLst>
            <pc:docMk/>
            <pc:sldMk cId="3148120726" sldId="325"/>
            <ac:picMk id="5" creationId="{95A4DA8D-CC1C-282E-B7FD-7EB3C6D30231}"/>
          </ac:picMkLst>
        </pc:picChg>
        <pc:picChg chg="add mod">
          <ac:chgData name="Elena Long" userId="3151066e-a619-4d94-bc0a-2038df9f18dc" providerId="ADAL" clId="{5D3AA74F-5346-47B0-BC28-5B9FE892DAEB}" dt="2023-06-12T17:26:08.069" v="7" actId="164"/>
          <ac:picMkLst>
            <pc:docMk/>
            <pc:sldMk cId="3148120726" sldId="325"/>
            <ac:picMk id="7" creationId="{CCCB5AD4-74CA-C6DA-F5C3-EFA32306C4D6}"/>
          </ac:picMkLst>
        </pc:picChg>
        <pc:picChg chg="add del mod">
          <ac:chgData name="Elena Long" userId="3151066e-a619-4d94-bc0a-2038df9f18dc" providerId="ADAL" clId="{5D3AA74F-5346-47B0-BC28-5B9FE892DAEB}" dt="2023-06-12T17:26:00.257" v="5" actId="21"/>
          <ac:picMkLst>
            <pc:docMk/>
            <pc:sldMk cId="3148120726" sldId="325"/>
            <ac:picMk id="8" creationId="{FE049931-ECC3-3330-BA62-025EAE8526EC}"/>
          </ac:picMkLst>
        </pc:picChg>
        <pc:picChg chg="add del mod">
          <ac:chgData name="Elena Long" userId="3151066e-a619-4d94-bc0a-2038df9f18dc" providerId="ADAL" clId="{5D3AA74F-5346-47B0-BC28-5B9FE892DAEB}" dt="2023-06-12T17:26:00.257" v="5" actId="21"/>
          <ac:picMkLst>
            <pc:docMk/>
            <pc:sldMk cId="3148120726" sldId="325"/>
            <ac:picMk id="9" creationId="{02CB444B-E45F-8D3A-7101-ADBF6D4E9094}"/>
          </ac:picMkLst>
        </pc:picChg>
        <pc:picChg chg="add mod">
          <ac:chgData name="Elena Long" userId="3151066e-a619-4d94-bc0a-2038df9f18dc" providerId="ADAL" clId="{5D3AA74F-5346-47B0-BC28-5B9FE892DAEB}" dt="2023-06-12T17:29:16.165" v="36" actId="164"/>
          <ac:picMkLst>
            <pc:docMk/>
            <pc:sldMk cId="3148120726" sldId="325"/>
            <ac:picMk id="12" creationId="{832BB76E-D284-1150-1AA2-BC4ADC7D3E5D}"/>
          </ac:picMkLst>
        </pc:picChg>
        <pc:picChg chg="add mod">
          <ac:chgData name="Elena Long" userId="3151066e-a619-4d94-bc0a-2038df9f18dc" providerId="ADAL" clId="{5D3AA74F-5346-47B0-BC28-5B9FE892DAEB}" dt="2023-06-12T17:29:16.165" v="36" actId="164"/>
          <ac:picMkLst>
            <pc:docMk/>
            <pc:sldMk cId="3148120726" sldId="325"/>
            <ac:picMk id="14" creationId="{2E62B710-E860-D9FB-8FAE-9414250AFC00}"/>
          </ac:picMkLst>
        </pc:picChg>
      </pc:sldChg>
    </pc:docChg>
  </pc:docChgLst>
  <pc:docChgLst>
    <pc:chgData name="Elena Long" userId="3151066e-a619-4d94-bc0a-2038df9f18dc" providerId="ADAL" clId="{0828BEB0-3B07-478C-824C-0A2357A43060}"/>
    <pc:docChg chg="undo custSel addSld delSld modSld">
      <pc:chgData name="Elena Long" userId="3151066e-a619-4d94-bc0a-2038df9f18dc" providerId="ADAL" clId="{0828BEB0-3B07-478C-824C-0A2357A43060}" dt="2022-11-14T19:04:37.963" v="583" actId="14100"/>
      <pc:docMkLst>
        <pc:docMk/>
      </pc:docMkLst>
      <pc:sldChg chg="modSp mod">
        <pc:chgData name="Elena Long" userId="3151066e-a619-4d94-bc0a-2038df9f18dc" providerId="ADAL" clId="{0828BEB0-3B07-478C-824C-0A2357A43060}" dt="2022-11-10T17:59:56.478" v="34" actId="27636"/>
        <pc:sldMkLst>
          <pc:docMk/>
          <pc:sldMk cId="2525201190" sldId="319"/>
        </pc:sldMkLst>
        <pc:spChg chg="mod">
          <ac:chgData name="Elena Long" userId="3151066e-a619-4d94-bc0a-2038df9f18dc" providerId="ADAL" clId="{0828BEB0-3B07-478C-824C-0A2357A43060}" dt="2022-11-10T17:59:50.985" v="29" actId="20577"/>
          <ac:spMkLst>
            <pc:docMk/>
            <pc:sldMk cId="2525201190" sldId="319"/>
            <ac:spMk id="2" creationId="{206ABDFD-A27B-50F7-5953-1FABAA4B8E5B}"/>
          </ac:spMkLst>
        </pc:spChg>
        <pc:spChg chg="mod">
          <ac:chgData name="Elena Long" userId="3151066e-a619-4d94-bc0a-2038df9f18dc" providerId="ADAL" clId="{0828BEB0-3B07-478C-824C-0A2357A43060}" dt="2022-11-10T17:59:56.478" v="34" actId="27636"/>
          <ac:spMkLst>
            <pc:docMk/>
            <pc:sldMk cId="2525201190" sldId="319"/>
            <ac:spMk id="3" creationId="{E2257E03-62B2-532A-3264-F7B1A8BB38F8}"/>
          </ac:spMkLst>
        </pc:spChg>
      </pc:sldChg>
      <pc:sldChg chg="addSp delSp modSp new mod">
        <pc:chgData name="Elena Long" userId="3151066e-a619-4d94-bc0a-2038df9f18dc" providerId="ADAL" clId="{0828BEB0-3B07-478C-824C-0A2357A43060}" dt="2022-11-14T19:03:48.880" v="544" actId="404"/>
        <pc:sldMkLst>
          <pc:docMk/>
          <pc:sldMk cId="1294607813" sldId="320"/>
        </pc:sldMkLst>
        <pc:spChg chg="mod">
          <ac:chgData name="Elena Long" userId="3151066e-a619-4d94-bc0a-2038df9f18dc" providerId="ADAL" clId="{0828BEB0-3B07-478C-824C-0A2357A43060}" dt="2022-11-14T19:03:48.880" v="544" actId="404"/>
          <ac:spMkLst>
            <pc:docMk/>
            <pc:sldMk cId="1294607813" sldId="320"/>
            <ac:spMk id="2" creationId="{A77500BE-F736-F723-A202-659ADC8AC75E}"/>
          </ac:spMkLst>
        </pc:spChg>
        <pc:spChg chg="del">
          <ac:chgData name="Elena Long" userId="3151066e-a619-4d94-bc0a-2038df9f18dc" providerId="ADAL" clId="{0828BEB0-3B07-478C-824C-0A2357A43060}" dt="2022-11-10T18:06:06.391" v="421" actId="22"/>
          <ac:spMkLst>
            <pc:docMk/>
            <pc:sldMk cId="1294607813" sldId="320"/>
            <ac:spMk id="3" creationId="{2973E091-C0F9-A455-8AEC-19FF114513FB}"/>
          </ac:spMkLst>
        </pc:spChg>
        <pc:spChg chg="add mod">
          <ac:chgData name="Elena Long" userId="3151066e-a619-4d94-bc0a-2038df9f18dc" providerId="ADAL" clId="{0828BEB0-3B07-478C-824C-0A2357A43060}" dt="2022-11-14T16:04:24.900" v="452" actId="1076"/>
          <ac:spMkLst>
            <pc:docMk/>
            <pc:sldMk cId="1294607813" sldId="320"/>
            <ac:spMk id="3" creationId="{9060BAE9-79D0-C591-70AA-B8A4F923FCCC}"/>
          </ac:spMkLst>
        </pc:spChg>
        <pc:spChg chg="add mod">
          <ac:chgData name="Elena Long" userId="3151066e-a619-4d94-bc0a-2038df9f18dc" providerId="ADAL" clId="{0828BEB0-3B07-478C-824C-0A2357A43060}" dt="2022-11-14T16:04:34.959" v="454" actId="1076"/>
          <ac:spMkLst>
            <pc:docMk/>
            <pc:sldMk cId="1294607813" sldId="320"/>
            <ac:spMk id="4" creationId="{47E37260-E987-3D34-AE5A-8B18FB66994B}"/>
          </ac:spMkLst>
        </pc:spChg>
        <pc:spChg chg="add mod">
          <ac:chgData name="Elena Long" userId="3151066e-a619-4d94-bc0a-2038df9f18dc" providerId="ADAL" clId="{0828BEB0-3B07-478C-824C-0A2357A43060}" dt="2022-11-14T16:04:41.849" v="456" actId="1076"/>
          <ac:spMkLst>
            <pc:docMk/>
            <pc:sldMk cId="1294607813" sldId="320"/>
            <ac:spMk id="6" creationId="{75F58822-DFAD-2A88-0FF9-8E5AE1352C81}"/>
          </ac:spMkLst>
        </pc:spChg>
        <pc:spChg chg="add mod">
          <ac:chgData name="Elena Long" userId="3151066e-a619-4d94-bc0a-2038df9f18dc" providerId="ADAL" clId="{0828BEB0-3B07-478C-824C-0A2357A43060}" dt="2022-11-10T18:07:42.182" v="432" actId="1076"/>
          <ac:spMkLst>
            <pc:docMk/>
            <pc:sldMk cId="1294607813" sldId="320"/>
            <ac:spMk id="8" creationId="{CBB293F6-5599-E6BB-419D-FF321929021D}"/>
          </ac:spMkLst>
        </pc:spChg>
        <pc:spChg chg="add mod">
          <ac:chgData name="Elena Long" userId="3151066e-a619-4d94-bc0a-2038df9f18dc" providerId="ADAL" clId="{0828BEB0-3B07-478C-824C-0A2357A43060}" dt="2022-11-10T18:07:54.121" v="441" actId="1035"/>
          <ac:spMkLst>
            <pc:docMk/>
            <pc:sldMk cId="1294607813" sldId="320"/>
            <ac:spMk id="9" creationId="{0269E10C-D7C0-1796-4D76-054A0967321D}"/>
          </ac:spMkLst>
        </pc:spChg>
        <pc:spChg chg="add mod">
          <ac:chgData name="Elena Long" userId="3151066e-a619-4d94-bc0a-2038df9f18dc" providerId="ADAL" clId="{0828BEB0-3B07-478C-824C-0A2357A43060}" dt="2022-11-10T18:08:00.467" v="442" actId="1076"/>
          <ac:spMkLst>
            <pc:docMk/>
            <pc:sldMk cId="1294607813" sldId="320"/>
            <ac:spMk id="10" creationId="{6A392A4B-6F64-427A-E1E9-5C1495254732}"/>
          </ac:spMkLst>
        </pc:spChg>
        <pc:spChg chg="add mod">
          <ac:chgData name="Elena Long" userId="3151066e-a619-4d94-bc0a-2038df9f18dc" providerId="ADAL" clId="{0828BEB0-3B07-478C-824C-0A2357A43060}" dt="2022-11-10T18:08:07.056" v="444" actId="1076"/>
          <ac:spMkLst>
            <pc:docMk/>
            <pc:sldMk cId="1294607813" sldId="320"/>
            <ac:spMk id="11" creationId="{EB8EABA3-8F87-5629-D14C-2B2944AD759D}"/>
          </ac:spMkLst>
        </pc:spChg>
        <pc:spChg chg="add mod">
          <ac:chgData name="Elena Long" userId="3151066e-a619-4d94-bc0a-2038df9f18dc" providerId="ADAL" clId="{0828BEB0-3B07-478C-824C-0A2357A43060}" dt="2022-11-10T18:08:04.175" v="443" actId="1076"/>
          <ac:spMkLst>
            <pc:docMk/>
            <pc:sldMk cId="1294607813" sldId="320"/>
            <ac:spMk id="12" creationId="{0B3FB469-1E99-AE3A-20B2-157A2BCFED9B}"/>
          </ac:spMkLst>
        </pc:spChg>
        <pc:spChg chg="add mod">
          <ac:chgData name="Elena Long" userId="3151066e-a619-4d94-bc0a-2038df9f18dc" providerId="ADAL" clId="{0828BEB0-3B07-478C-824C-0A2357A43060}" dt="2022-11-10T18:08:11.343" v="447" actId="1076"/>
          <ac:spMkLst>
            <pc:docMk/>
            <pc:sldMk cId="1294607813" sldId="320"/>
            <ac:spMk id="13" creationId="{370634F6-2708-5871-E058-F7189780542B}"/>
          </ac:spMkLst>
        </pc:spChg>
        <pc:spChg chg="add mod">
          <ac:chgData name="Elena Long" userId="3151066e-a619-4d94-bc0a-2038df9f18dc" providerId="ADAL" clId="{0828BEB0-3B07-478C-824C-0A2357A43060}" dt="2022-11-14T16:04:47.706" v="459" actId="1076"/>
          <ac:spMkLst>
            <pc:docMk/>
            <pc:sldMk cId="1294607813" sldId="320"/>
            <ac:spMk id="19" creationId="{D674B02D-1DCA-3C8F-5CA1-891B31232FDB}"/>
          </ac:spMkLst>
        </pc:spChg>
        <pc:spChg chg="add mod">
          <ac:chgData name="Elena Long" userId="3151066e-a619-4d94-bc0a-2038df9f18dc" providerId="ADAL" clId="{0828BEB0-3B07-478C-824C-0A2357A43060}" dt="2022-11-14T16:04:53.067" v="461" actId="1076"/>
          <ac:spMkLst>
            <pc:docMk/>
            <pc:sldMk cId="1294607813" sldId="320"/>
            <ac:spMk id="20" creationId="{D6F79ADD-5253-B14C-C62F-324CEE9D08D1}"/>
          </ac:spMkLst>
        </pc:spChg>
        <pc:spChg chg="add mod">
          <ac:chgData name="Elena Long" userId="3151066e-a619-4d94-bc0a-2038df9f18dc" providerId="ADAL" clId="{0828BEB0-3B07-478C-824C-0A2357A43060}" dt="2022-11-14T16:04:59.775" v="463" actId="1076"/>
          <ac:spMkLst>
            <pc:docMk/>
            <pc:sldMk cId="1294607813" sldId="320"/>
            <ac:spMk id="21" creationId="{61F7064C-6375-37C8-AA39-F965B231B357}"/>
          </ac:spMkLst>
        </pc:spChg>
        <pc:picChg chg="add mod ord">
          <ac:chgData name="Elena Long" userId="3151066e-a619-4d94-bc0a-2038df9f18dc" providerId="ADAL" clId="{0828BEB0-3B07-478C-824C-0A2357A43060}" dt="2022-11-10T18:08:09.100" v="446" actId="1076"/>
          <ac:picMkLst>
            <pc:docMk/>
            <pc:sldMk cId="1294607813" sldId="320"/>
            <ac:picMk id="5" creationId="{457569FA-1021-849F-E360-455CCCEEE94F}"/>
          </ac:picMkLst>
        </pc:picChg>
        <pc:picChg chg="add mod modCrop">
          <ac:chgData name="Elena Long" userId="3151066e-a619-4d94-bc0a-2038df9f18dc" providerId="ADAL" clId="{0828BEB0-3B07-478C-824C-0A2357A43060}" dt="2022-11-10T18:07:22.202" v="429" actId="1076"/>
          <ac:picMkLst>
            <pc:docMk/>
            <pc:sldMk cId="1294607813" sldId="320"/>
            <ac:picMk id="7" creationId="{0D3DDE0D-1C46-4B27-F46D-1D95E7557B9B}"/>
          </ac:picMkLst>
        </pc:picChg>
        <pc:cxnChg chg="add mod">
          <ac:chgData name="Elena Long" userId="3151066e-a619-4d94-bc0a-2038df9f18dc" providerId="ADAL" clId="{0828BEB0-3B07-478C-824C-0A2357A43060}" dt="2022-11-10T18:07:47.912" v="433" actId="1076"/>
          <ac:cxnSpMkLst>
            <pc:docMk/>
            <pc:sldMk cId="1294607813" sldId="320"/>
            <ac:cxnSpMk id="14" creationId="{A8158585-9FC8-8AC9-8DFB-87394B33BEC6}"/>
          </ac:cxnSpMkLst>
        </pc:cxnChg>
        <pc:cxnChg chg="add mod">
          <ac:chgData name="Elena Long" userId="3151066e-a619-4d94-bc0a-2038df9f18dc" providerId="ADAL" clId="{0828BEB0-3B07-478C-824C-0A2357A43060}" dt="2022-11-10T18:08:00.467" v="442" actId="1076"/>
          <ac:cxnSpMkLst>
            <pc:docMk/>
            <pc:sldMk cId="1294607813" sldId="320"/>
            <ac:cxnSpMk id="15" creationId="{630FFAB8-B799-F35D-35D3-E7A9BBDE3CBD}"/>
          </ac:cxnSpMkLst>
        </pc:cxnChg>
        <pc:cxnChg chg="add mod">
          <ac:chgData name="Elena Long" userId="3151066e-a619-4d94-bc0a-2038df9f18dc" providerId="ADAL" clId="{0828BEB0-3B07-478C-824C-0A2357A43060}" dt="2022-11-10T18:08:07.056" v="444" actId="1076"/>
          <ac:cxnSpMkLst>
            <pc:docMk/>
            <pc:sldMk cId="1294607813" sldId="320"/>
            <ac:cxnSpMk id="16" creationId="{26D1E6E0-9A8D-1CC1-25F2-FF49F837655D}"/>
          </ac:cxnSpMkLst>
        </pc:cxnChg>
        <pc:cxnChg chg="add mod">
          <ac:chgData name="Elena Long" userId="3151066e-a619-4d94-bc0a-2038df9f18dc" providerId="ADAL" clId="{0828BEB0-3B07-478C-824C-0A2357A43060}" dt="2022-11-10T18:08:04.175" v="443" actId="1076"/>
          <ac:cxnSpMkLst>
            <pc:docMk/>
            <pc:sldMk cId="1294607813" sldId="320"/>
            <ac:cxnSpMk id="17" creationId="{123E4ACA-2810-49B2-821F-E419157796B3}"/>
          </ac:cxnSpMkLst>
        </pc:cxnChg>
        <pc:cxnChg chg="add mod">
          <ac:chgData name="Elena Long" userId="3151066e-a619-4d94-bc0a-2038df9f18dc" providerId="ADAL" clId="{0828BEB0-3B07-478C-824C-0A2357A43060}" dt="2022-11-10T18:08:19.490" v="450" actId="14100"/>
          <ac:cxnSpMkLst>
            <pc:docMk/>
            <pc:sldMk cId="1294607813" sldId="320"/>
            <ac:cxnSpMk id="18" creationId="{E40BCBCD-7E0A-5E5C-A296-590A55A41514}"/>
          </ac:cxnSpMkLst>
        </pc:cxnChg>
        <pc:cxnChg chg="add mod">
          <ac:chgData name="Elena Long" userId="3151066e-a619-4d94-bc0a-2038df9f18dc" providerId="ADAL" clId="{0828BEB0-3B07-478C-824C-0A2357A43060}" dt="2022-11-14T16:05:07.918" v="467" actId="14100"/>
          <ac:cxnSpMkLst>
            <pc:docMk/>
            <pc:sldMk cId="1294607813" sldId="320"/>
            <ac:cxnSpMk id="22" creationId="{6EB42243-5AA7-3A9F-7233-EBD5CCC5DBA5}"/>
          </ac:cxnSpMkLst>
        </pc:cxnChg>
        <pc:cxnChg chg="add mod">
          <ac:chgData name="Elena Long" userId="3151066e-a619-4d94-bc0a-2038df9f18dc" providerId="ADAL" clId="{0828BEB0-3B07-478C-824C-0A2357A43060}" dt="2022-11-14T16:05:15.531" v="470" actId="14100"/>
          <ac:cxnSpMkLst>
            <pc:docMk/>
            <pc:sldMk cId="1294607813" sldId="320"/>
            <ac:cxnSpMk id="25" creationId="{FACD63CF-5CF7-7687-BEE9-7BA252455FEC}"/>
          </ac:cxnSpMkLst>
        </pc:cxnChg>
        <pc:cxnChg chg="add mod">
          <ac:chgData name="Elena Long" userId="3151066e-a619-4d94-bc0a-2038df9f18dc" providerId="ADAL" clId="{0828BEB0-3B07-478C-824C-0A2357A43060}" dt="2022-11-14T16:05:23.850" v="473" actId="14100"/>
          <ac:cxnSpMkLst>
            <pc:docMk/>
            <pc:sldMk cId="1294607813" sldId="320"/>
            <ac:cxnSpMk id="27" creationId="{87C5B6CB-7463-4B35-0288-A47117D2E92C}"/>
          </ac:cxnSpMkLst>
        </pc:cxnChg>
        <pc:cxnChg chg="add mod">
          <ac:chgData name="Elena Long" userId="3151066e-a619-4d94-bc0a-2038df9f18dc" providerId="ADAL" clId="{0828BEB0-3B07-478C-824C-0A2357A43060}" dt="2022-11-14T16:05:30.895" v="476" actId="14100"/>
          <ac:cxnSpMkLst>
            <pc:docMk/>
            <pc:sldMk cId="1294607813" sldId="320"/>
            <ac:cxnSpMk id="29" creationId="{D3795E08-25B2-4E03-ECEA-B1547854F210}"/>
          </ac:cxnSpMkLst>
        </pc:cxnChg>
      </pc:sldChg>
      <pc:sldChg chg="addSp delSp modSp new mod">
        <pc:chgData name="Elena Long" userId="3151066e-a619-4d94-bc0a-2038df9f18dc" providerId="ADAL" clId="{0828BEB0-3B07-478C-824C-0A2357A43060}" dt="2022-11-14T19:04:37.963" v="583" actId="14100"/>
        <pc:sldMkLst>
          <pc:docMk/>
          <pc:sldMk cId="2630614721" sldId="321"/>
        </pc:sldMkLst>
        <pc:spChg chg="mod">
          <ac:chgData name="Elena Long" userId="3151066e-a619-4d94-bc0a-2038df9f18dc" providerId="ADAL" clId="{0828BEB0-3B07-478C-824C-0A2357A43060}" dt="2022-11-14T19:04:10.737" v="581" actId="404"/>
          <ac:spMkLst>
            <pc:docMk/>
            <pc:sldMk cId="2630614721" sldId="321"/>
            <ac:spMk id="2" creationId="{3444A9E1-E275-73E3-691F-724559397C10}"/>
          </ac:spMkLst>
        </pc:spChg>
        <pc:spChg chg="add mod">
          <ac:chgData name="Elena Long" userId="3151066e-a619-4d94-bc0a-2038df9f18dc" providerId="ADAL" clId="{0828BEB0-3B07-478C-824C-0A2357A43060}" dt="2022-11-14T16:06:17.187" v="483" actId="1076"/>
          <ac:spMkLst>
            <pc:docMk/>
            <pc:sldMk cId="2630614721" sldId="321"/>
            <ac:spMk id="3" creationId="{3876F7CB-5D28-2EBE-7DB3-66FB28FA9B91}"/>
          </ac:spMkLst>
        </pc:spChg>
        <pc:spChg chg="del">
          <ac:chgData name="Elena Long" userId="3151066e-a619-4d94-bc0a-2038df9f18dc" providerId="ADAL" clId="{0828BEB0-3B07-478C-824C-0A2357A43060}" dt="2022-11-10T18:00:16.687" v="67" actId="478"/>
          <ac:spMkLst>
            <pc:docMk/>
            <pc:sldMk cId="2630614721" sldId="321"/>
            <ac:spMk id="3" creationId="{70D47F3F-CDD0-DAF6-02C4-9F7C843FEC14}"/>
          </ac:spMkLst>
        </pc:spChg>
        <pc:spChg chg="add mod">
          <ac:chgData name="Elena Long" userId="3151066e-a619-4d94-bc0a-2038df9f18dc" providerId="ADAL" clId="{0828BEB0-3B07-478C-824C-0A2357A43060}" dt="2022-11-14T16:06:59.731" v="500" actId="1076"/>
          <ac:spMkLst>
            <pc:docMk/>
            <pc:sldMk cId="2630614721" sldId="321"/>
            <ac:spMk id="4" creationId="{BCF9BC88-E129-3B54-9711-42A949184C41}"/>
          </ac:spMkLst>
        </pc:spChg>
        <pc:spChg chg="add mod">
          <ac:chgData name="Elena Long" userId="3151066e-a619-4d94-bc0a-2038df9f18dc" providerId="ADAL" clId="{0828BEB0-3B07-478C-824C-0A2357A43060}" dt="2022-11-14T16:06:57.563" v="499" actId="1076"/>
          <ac:spMkLst>
            <pc:docMk/>
            <pc:sldMk cId="2630614721" sldId="321"/>
            <ac:spMk id="6" creationId="{E5AC0898-1D7A-6404-3580-55FC562C88BE}"/>
          </ac:spMkLst>
        </pc:spChg>
        <pc:spChg chg="add mod">
          <ac:chgData name="Elena Long" userId="3151066e-a619-4d94-bc0a-2038df9f18dc" providerId="ADAL" clId="{0828BEB0-3B07-478C-824C-0A2357A43060}" dt="2022-11-10T18:01:17.214" v="114" actId="1076"/>
          <ac:spMkLst>
            <pc:docMk/>
            <pc:sldMk cId="2630614721" sldId="321"/>
            <ac:spMk id="8" creationId="{7E4AC2CD-9715-1800-C49E-CC7529BB5CD6}"/>
          </ac:spMkLst>
        </pc:spChg>
        <pc:spChg chg="add mod">
          <ac:chgData name="Elena Long" userId="3151066e-a619-4d94-bc0a-2038df9f18dc" providerId="ADAL" clId="{0828BEB0-3B07-478C-824C-0A2357A43060}" dt="2022-11-10T18:01:45.592" v="168" actId="1038"/>
          <ac:spMkLst>
            <pc:docMk/>
            <pc:sldMk cId="2630614721" sldId="321"/>
            <ac:spMk id="9" creationId="{964F7C5E-C751-1F10-E885-2D7E41918E7F}"/>
          </ac:spMkLst>
        </pc:spChg>
        <pc:spChg chg="add mod">
          <ac:chgData name="Elena Long" userId="3151066e-a619-4d94-bc0a-2038df9f18dc" providerId="ADAL" clId="{0828BEB0-3B07-478C-824C-0A2357A43060}" dt="2022-11-10T18:02:59.184" v="405" actId="1038"/>
          <ac:spMkLst>
            <pc:docMk/>
            <pc:sldMk cId="2630614721" sldId="321"/>
            <ac:spMk id="10" creationId="{8CE9500B-012F-8393-4099-ED8A5DB2FDF3}"/>
          </ac:spMkLst>
        </pc:spChg>
        <pc:spChg chg="add mod">
          <ac:chgData name="Elena Long" userId="3151066e-a619-4d94-bc0a-2038df9f18dc" providerId="ADAL" clId="{0828BEB0-3B07-478C-824C-0A2357A43060}" dt="2022-11-10T18:02:06.099" v="229" actId="20577"/>
          <ac:spMkLst>
            <pc:docMk/>
            <pc:sldMk cId="2630614721" sldId="321"/>
            <ac:spMk id="11" creationId="{7ABDC1E2-708D-1A29-56ED-E30551D96F42}"/>
          </ac:spMkLst>
        </pc:spChg>
        <pc:spChg chg="add mod">
          <ac:chgData name="Elena Long" userId="3151066e-a619-4d94-bc0a-2038df9f18dc" providerId="ADAL" clId="{0828BEB0-3B07-478C-824C-0A2357A43060}" dt="2022-11-10T18:02:22.720" v="306" actId="1035"/>
          <ac:spMkLst>
            <pc:docMk/>
            <pc:sldMk cId="2630614721" sldId="321"/>
            <ac:spMk id="12" creationId="{19F8DC02-F37A-5717-780A-7D3658B62E02}"/>
          </ac:spMkLst>
        </pc:spChg>
        <pc:spChg chg="add mod">
          <ac:chgData name="Elena Long" userId="3151066e-a619-4d94-bc0a-2038df9f18dc" providerId="ADAL" clId="{0828BEB0-3B07-478C-824C-0A2357A43060}" dt="2022-11-14T19:04:35.007" v="582" actId="1076"/>
          <ac:spMkLst>
            <pc:docMk/>
            <pc:sldMk cId="2630614721" sldId="321"/>
            <ac:spMk id="13" creationId="{D0A5817A-EC8B-4A9B-CC68-4C3CC7EC5635}"/>
          </ac:spMkLst>
        </pc:spChg>
        <pc:spChg chg="add mod">
          <ac:chgData name="Elena Long" userId="3151066e-a619-4d94-bc0a-2038df9f18dc" providerId="ADAL" clId="{0828BEB0-3B07-478C-824C-0A2357A43060}" dt="2022-11-14T16:06:29.137" v="487" actId="1076"/>
          <ac:spMkLst>
            <pc:docMk/>
            <pc:sldMk cId="2630614721" sldId="321"/>
            <ac:spMk id="14" creationId="{200BDDE9-E91F-8D32-2492-6E9E45F0F967}"/>
          </ac:spMkLst>
        </pc:spChg>
        <pc:spChg chg="add mod">
          <ac:chgData name="Elena Long" userId="3151066e-a619-4d94-bc0a-2038df9f18dc" providerId="ADAL" clId="{0828BEB0-3B07-478C-824C-0A2357A43060}" dt="2022-11-14T16:06:42.081" v="492" actId="1076"/>
          <ac:spMkLst>
            <pc:docMk/>
            <pc:sldMk cId="2630614721" sldId="321"/>
            <ac:spMk id="16" creationId="{7DCB19FC-03A1-BBCA-6C9C-334F5A33110A}"/>
          </ac:spMkLst>
        </pc:spChg>
        <pc:spChg chg="add mod">
          <ac:chgData name="Elena Long" userId="3151066e-a619-4d94-bc0a-2038df9f18dc" providerId="ADAL" clId="{0828BEB0-3B07-478C-824C-0A2357A43060}" dt="2022-11-14T16:07:14.631" v="503" actId="1076"/>
          <ac:spMkLst>
            <pc:docMk/>
            <pc:sldMk cId="2630614721" sldId="321"/>
            <ac:spMk id="19" creationId="{5A75FD50-CC6A-1FBF-8528-C1179622EA5E}"/>
          </ac:spMkLst>
        </pc:spChg>
        <pc:picChg chg="add mod">
          <ac:chgData name="Elena Long" userId="3151066e-a619-4d94-bc0a-2038df9f18dc" providerId="ADAL" clId="{0828BEB0-3B07-478C-824C-0A2357A43060}" dt="2022-11-10T18:00:52.744" v="76" actId="1076"/>
          <ac:picMkLst>
            <pc:docMk/>
            <pc:sldMk cId="2630614721" sldId="321"/>
            <ac:picMk id="5" creationId="{8159C11B-5522-943C-3EF9-0BED4F717B86}"/>
          </ac:picMkLst>
        </pc:picChg>
        <pc:picChg chg="add mod">
          <ac:chgData name="Elena Long" userId="3151066e-a619-4d94-bc0a-2038df9f18dc" providerId="ADAL" clId="{0828BEB0-3B07-478C-824C-0A2357A43060}" dt="2022-11-14T16:06:44.792" v="494" actId="1076"/>
          <ac:picMkLst>
            <pc:docMk/>
            <pc:sldMk cId="2630614721" sldId="321"/>
            <ac:picMk id="7" creationId="{BB092658-9A24-B2C4-E9AA-0740EFA1816A}"/>
          </ac:picMkLst>
        </pc:picChg>
        <pc:cxnChg chg="add mod">
          <ac:chgData name="Elena Long" userId="3151066e-a619-4d94-bc0a-2038df9f18dc" providerId="ADAL" clId="{0828BEB0-3B07-478C-824C-0A2357A43060}" dt="2022-11-10T18:02:52.201" v="391" actId="14100"/>
          <ac:cxnSpMkLst>
            <pc:docMk/>
            <pc:sldMk cId="2630614721" sldId="321"/>
            <ac:cxnSpMk id="15" creationId="{D20C0748-22A9-CA69-94AE-523449D9AB55}"/>
          </ac:cxnSpMkLst>
        </pc:cxnChg>
        <pc:cxnChg chg="add mod">
          <ac:chgData name="Elena Long" userId="3151066e-a619-4d94-bc0a-2038df9f18dc" providerId="ADAL" clId="{0828BEB0-3B07-478C-824C-0A2357A43060}" dt="2022-11-10T18:02:56.457" v="393" actId="1076"/>
          <ac:cxnSpMkLst>
            <pc:docMk/>
            <pc:sldMk cId="2630614721" sldId="321"/>
            <ac:cxnSpMk id="17" creationId="{852FCB2A-FCC1-B1D4-502D-14B337B846E7}"/>
          </ac:cxnSpMkLst>
        </pc:cxnChg>
        <pc:cxnChg chg="add mod">
          <ac:chgData name="Elena Long" userId="3151066e-a619-4d94-bc0a-2038df9f18dc" providerId="ADAL" clId="{0828BEB0-3B07-478C-824C-0A2357A43060}" dt="2022-11-10T18:03:11.406" v="409" actId="14100"/>
          <ac:cxnSpMkLst>
            <pc:docMk/>
            <pc:sldMk cId="2630614721" sldId="321"/>
            <ac:cxnSpMk id="18" creationId="{36682C97-8235-C596-06B9-BBD8F767AB32}"/>
          </ac:cxnSpMkLst>
        </pc:cxnChg>
        <pc:cxnChg chg="add mod">
          <ac:chgData name="Elena Long" userId="3151066e-a619-4d94-bc0a-2038df9f18dc" providerId="ADAL" clId="{0828BEB0-3B07-478C-824C-0A2357A43060}" dt="2022-11-14T16:07:07.975" v="502" actId="14100"/>
          <ac:cxnSpMkLst>
            <pc:docMk/>
            <pc:sldMk cId="2630614721" sldId="321"/>
            <ac:cxnSpMk id="20" creationId="{001E7C88-C58E-97C9-05D3-2D0ADDD5AA31}"/>
          </ac:cxnSpMkLst>
        </pc:cxnChg>
        <pc:cxnChg chg="add mod">
          <ac:chgData name="Elena Long" userId="3151066e-a619-4d94-bc0a-2038df9f18dc" providerId="ADAL" clId="{0828BEB0-3B07-478C-824C-0A2357A43060}" dt="2022-11-10T18:03:17.877" v="412" actId="14100"/>
          <ac:cxnSpMkLst>
            <pc:docMk/>
            <pc:sldMk cId="2630614721" sldId="321"/>
            <ac:cxnSpMk id="21" creationId="{43DBE559-4EF0-30DF-61BE-73C86FFC0132}"/>
          </ac:cxnSpMkLst>
        </pc:cxnChg>
        <pc:cxnChg chg="add mod">
          <ac:chgData name="Elena Long" userId="3151066e-a619-4d94-bc0a-2038df9f18dc" providerId="ADAL" clId="{0828BEB0-3B07-478C-824C-0A2357A43060}" dt="2022-11-14T16:06:50.149" v="496" actId="14100"/>
          <ac:cxnSpMkLst>
            <pc:docMk/>
            <pc:sldMk cId="2630614721" sldId="321"/>
            <ac:cxnSpMk id="22" creationId="{D8B358AE-EC0E-87A0-4EA4-AD7BC8FCE88D}"/>
          </ac:cxnSpMkLst>
        </pc:cxnChg>
        <pc:cxnChg chg="add mod">
          <ac:chgData name="Elena Long" userId="3151066e-a619-4d94-bc0a-2038df9f18dc" providerId="ADAL" clId="{0828BEB0-3B07-478C-824C-0A2357A43060}" dt="2022-11-14T19:04:37.963" v="583" actId="14100"/>
          <ac:cxnSpMkLst>
            <pc:docMk/>
            <pc:sldMk cId="2630614721" sldId="321"/>
            <ac:cxnSpMk id="23" creationId="{593EDD0A-F322-A94F-DEFB-E9B1CBC7D0CA}"/>
          </ac:cxnSpMkLst>
        </pc:cxnChg>
        <pc:cxnChg chg="add mod">
          <ac:chgData name="Elena Long" userId="3151066e-a619-4d94-bc0a-2038df9f18dc" providerId="ADAL" clId="{0828BEB0-3B07-478C-824C-0A2357A43060}" dt="2022-11-14T16:06:38.044" v="491" actId="14100"/>
          <ac:cxnSpMkLst>
            <pc:docMk/>
            <pc:sldMk cId="2630614721" sldId="321"/>
            <ac:cxnSpMk id="24" creationId="{6D8EDFE6-35AC-2602-C414-517AC472EC83}"/>
          </ac:cxnSpMkLst>
        </pc:cxnChg>
        <pc:cxnChg chg="add mod">
          <ac:chgData name="Elena Long" userId="3151066e-a619-4d94-bc0a-2038df9f18dc" providerId="ADAL" clId="{0828BEB0-3B07-478C-824C-0A2357A43060}" dt="2022-11-14T16:06:33.691" v="489" actId="14100"/>
          <ac:cxnSpMkLst>
            <pc:docMk/>
            <pc:sldMk cId="2630614721" sldId="321"/>
            <ac:cxnSpMk id="25" creationId="{D1596AFB-04E7-EE05-072A-31A2FFFB9531}"/>
          </ac:cxnSpMkLst>
        </pc:cxnChg>
      </pc:sldChg>
      <pc:sldChg chg="del">
        <pc:chgData name="Elena Long" userId="3151066e-a619-4d94-bc0a-2038df9f18dc" providerId="ADAL" clId="{0828BEB0-3B07-478C-824C-0A2357A43060}" dt="2022-11-10T17:59:58.957" v="35" actId="47"/>
        <pc:sldMkLst>
          <pc:docMk/>
          <pc:sldMk cId="3410473054" sldId="326"/>
        </pc:sldMkLst>
      </pc:sldChg>
      <pc:sldChg chg="del">
        <pc:chgData name="Elena Long" userId="3151066e-a619-4d94-bc0a-2038df9f18dc" providerId="ADAL" clId="{0828BEB0-3B07-478C-824C-0A2357A43060}" dt="2022-11-10T17:59:58.957" v="35" actId="47"/>
        <pc:sldMkLst>
          <pc:docMk/>
          <pc:sldMk cId="2717408283" sldId="334"/>
        </pc:sldMkLst>
      </pc:sldChg>
    </pc:docChg>
  </pc:docChgLst>
  <pc:docChgLst>
    <pc:chgData name="Elena Long" userId="3151066e-a619-4d94-bc0a-2038df9f18dc" providerId="ADAL" clId="{FBBB10DF-6F8E-4256-932A-3DF02E2304D6}"/>
    <pc:docChg chg="undo custSel addSld delSld modSld modSection">
      <pc:chgData name="Elena Long" userId="3151066e-a619-4d94-bc0a-2038df9f18dc" providerId="ADAL" clId="{FBBB10DF-6F8E-4256-932A-3DF02E2304D6}" dt="2023-06-08T21:11:31.427" v="871" actId="1035"/>
      <pc:docMkLst>
        <pc:docMk/>
      </pc:docMkLst>
      <pc:sldChg chg="modSp mod">
        <pc:chgData name="Elena Long" userId="3151066e-a619-4d94-bc0a-2038df9f18dc" providerId="ADAL" clId="{FBBB10DF-6F8E-4256-932A-3DF02E2304D6}" dt="2023-06-08T17:13:40.941" v="31" actId="20577"/>
        <pc:sldMkLst>
          <pc:docMk/>
          <pc:sldMk cId="2525201190" sldId="319"/>
        </pc:sldMkLst>
        <pc:spChg chg="mod">
          <ac:chgData name="Elena Long" userId="3151066e-a619-4d94-bc0a-2038df9f18dc" providerId="ADAL" clId="{FBBB10DF-6F8E-4256-932A-3DF02E2304D6}" dt="2023-06-08T17:13:37.661" v="29" actId="20577"/>
          <ac:spMkLst>
            <pc:docMk/>
            <pc:sldMk cId="2525201190" sldId="319"/>
            <ac:spMk id="2" creationId="{206ABDFD-A27B-50F7-5953-1FABAA4B8E5B}"/>
          </ac:spMkLst>
        </pc:spChg>
        <pc:spChg chg="mod">
          <ac:chgData name="Elena Long" userId="3151066e-a619-4d94-bc0a-2038df9f18dc" providerId="ADAL" clId="{FBBB10DF-6F8E-4256-932A-3DF02E2304D6}" dt="2023-06-08T17:13:40.941" v="31" actId="20577"/>
          <ac:spMkLst>
            <pc:docMk/>
            <pc:sldMk cId="2525201190" sldId="319"/>
            <ac:spMk id="3" creationId="{E2257E03-62B2-532A-3264-F7B1A8BB38F8}"/>
          </ac:spMkLst>
        </pc:spChg>
      </pc:sldChg>
      <pc:sldChg chg="addSp modSp mod">
        <pc:chgData name="Elena Long" userId="3151066e-a619-4d94-bc0a-2038df9f18dc" providerId="ADAL" clId="{FBBB10DF-6F8E-4256-932A-3DF02E2304D6}" dt="2023-06-08T17:16:04.191" v="177" actId="14100"/>
        <pc:sldMkLst>
          <pc:docMk/>
          <pc:sldMk cId="3833176030" sldId="320"/>
        </pc:sldMkLst>
        <pc:spChg chg="mod">
          <ac:chgData name="Elena Long" userId="3151066e-a619-4d94-bc0a-2038df9f18dc" providerId="ADAL" clId="{FBBB10DF-6F8E-4256-932A-3DF02E2304D6}" dt="2023-06-08T17:13:52.294" v="41" actId="20577"/>
          <ac:spMkLst>
            <pc:docMk/>
            <pc:sldMk cId="3833176030" sldId="320"/>
            <ac:spMk id="2" creationId="{18A92F5A-3979-BDD6-D3E5-9F1B496B9723}"/>
          </ac:spMkLst>
        </pc:spChg>
        <pc:spChg chg="mod">
          <ac:chgData name="Elena Long" userId="3151066e-a619-4d94-bc0a-2038df9f18dc" providerId="ADAL" clId="{FBBB10DF-6F8E-4256-932A-3DF02E2304D6}" dt="2023-06-08T17:14:46.887" v="169" actId="20577"/>
          <ac:spMkLst>
            <pc:docMk/>
            <pc:sldMk cId="3833176030" sldId="320"/>
            <ac:spMk id="3" creationId="{5BBAC9C5-3E8D-7C0A-4FF5-F17EB8E5D168}"/>
          </ac:spMkLst>
        </pc:spChg>
        <pc:picChg chg="add mod">
          <ac:chgData name="Elena Long" userId="3151066e-a619-4d94-bc0a-2038df9f18dc" providerId="ADAL" clId="{FBBB10DF-6F8E-4256-932A-3DF02E2304D6}" dt="2023-06-08T17:15:09.717" v="171" actId="14100"/>
          <ac:picMkLst>
            <pc:docMk/>
            <pc:sldMk cId="3833176030" sldId="320"/>
            <ac:picMk id="5" creationId="{81152794-A993-9E34-D8B1-C4FE09273E17}"/>
          </ac:picMkLst>
        </pc:picChg>
        <pc:picChg chg="add mod">
          <ac:chgData name="Elena Long" userId="3151066e-a619-4d94-bc0a-2038df9f18dc" providerId="ADAL" clId="{FBBB10DF-6F8E-4256-932A-3DF02E2304D6}" dt="2023-06-08T17:16:04.191" v="177" actId="14100"/>
          <ac:picMkLst>
            <pc:docMk/>
            <pc:sldMk cId="3833176030" sldId="320"/>
            <ac:picMk id="7" creationId="{6C34A4CD-E868-DAF7-58C5-D5D633AD594E}"/>
          </ac:picMkLst>
        </pc:picChg>
      </pc:sldChg>
      <pc:sldChg chg="addSp modSp new mod">
        <pc:chgData name="Elena Long" userId="3151066e-a619-4d94-bc0a-2038df9f18dc" providerId="ADAL" clId="{FBBB10DF-6F8E-4256-932A-3DF02E2304D6}" dt="2023-06-08T17:18:48.932" v="454" actId="167"/>
        <pc:sldMkLst>
          <pc:docMk/>
          <pc:sldMk cId="2652371467" sldId="321"/>
        </pc:sldMkLst>
        <pc:spChg chg="mod">
          <ac:chgData name="Elena Long" userId="3151066e-a619-4d94-bc0a-2038df9f18dc" providerId="ADAL" clId="{FBBB10DF-6F8E-4256-932A-3DF02E2304D6}" dt="2023-06-08T17:16:17.359" v="191" actId="20577"/>
          <ac:spMkLst>
            <pc:docMk/>
            <pc:sldMk cId="2652371467" sldId="321"/>
            <ac:spMk id="2" creationId="{54DF13CA-422F-34D0-3CF0-E3474FC63865}"/>
          </ac:spMkLst>
        </pc:spChg>
        <pc:spChg chg="mod">
          <ac:chgData name="Elena Long" userId="3151066e-a619-4d94-bc0a-2038df9f18dc" providerId="ADAL" clId="{FBBB10DF-6F8E-4256-932A-3DF02E2304D6}" dt="2023-06-08T17:18:40.288" v="447" actId="20577"/>
          <ac:spMkLst>
            <pc:docMk/>
            <pc:sldMk cId="2652371467" sldId="321"/>
            <ac:spMk id="3" creationId="{8C04670C-AA0C-CB9B-0F83-555A8F09D226}"/>
          </ac:spMkLst>
        </pc:spChg>
        <pc:picChg chg="add mod ord">
          <ac:chgData name="Elena Long" userId="3151066e-a619-4d94-bc0a-2038df9f18dc" providerId="ADAL" clId="{FBBB10DF-6F8E-4256-932A-3DF02E2304D6}" dt="2023-06-08T17:18:48.932" v="454" actId="167"/>
          <ac:picMkLst>
            <pc:docMk/>
            <pc:sldMk cId="2652371467" sldId="321"/>
            <ac:picMk id="5" creationId="{BF2F3BFE-4C58-769D-29DD-EE7698487D35}"/>
          </ac:picMkLst>
        </pc:picChg>
        <pc:picChg chg="add mod ord">
          <ac:chgData name="Elena Long" userId="3151066e-a619-4d94-bc0a-2038df9f18dc" providerId="ADAL" clId="{FBBB10DF-6F8E-4256-932A-3DF02E2304D6}" dt="2023-06-08T17:18:46.633" v="453" actId="167"/>
          <ac:picMkLst>
            <pc:docMk/>
            <pc:sldMk cId="2652371467" sldId="321"/>
            <ac:picMk id="7" creationId="{D42F2EB3-680A-5E08-ACA2-96336E2C4DB4}"/>
          </ac:picMkLst>
        </pc:picChg>
      </pc:sldChg>
      <pc:sldChg chg="modSp new mod">
        <pc:chgData name="Elena Long" userId="3151066e-a619-4d94-bc0a-2038df9f18dc" providerId="ADAL" clId="{FBBB10DF-6F8E-4256-932A-3DF02E2304D6}" dt="2023-06-08T21:00:00.543" v="648" actId="20577"/>
        <pc:sldMkLst>
          <pc:docMk/>
          <pc:sldMk cId="3165612410" sldId="322"/>
        </pc:sldMkLst>
        <pc:spChg chg="mod">
          <ac:chgData name="Elena Long" userId="3151066e-a619-4d94-bc0a-2038df9f18dc" providerId="ADAL" clId="{FBBB10DF-6F8E-4256-932A-3DF02E2304D6}" dt="2023-06-08T20:59:19.397" v="477" actId="20577"/>
          <ac:spMkLst>
            <pc:docMk/>
            <pc:sldMk cId="3165612410" sldId="322"/>
            <ac:spMk id="2" creationId="{0C14B9BF-6012-E07A-CAAD-00088B9BA343}"/>
          </ac:spMkLst>
        </pc:spChg>
        <pc:spChg chg="mod">
          <ac:chgData name="Elena Long" userId="3151066e-a619-4d94-bc0a-2038df9f18dc" providerId="ADAL" clId="{FBBB10DF-6F8E-4256-932A-3DF02E2304D6}" dt="2023-06-08T21:00:00.543" v="648" actId="20577"/>
          <ac:spMkLst>
            <pc:docMk/>
            <pc:sldMk cId="3165612410" sldId="322"/>
            <ac:spMk id="3" creationId="{790D1A00-E606-C7AA-561D-870B773E4CF3}"/>
          </ac:spMkLst>
        </pc:spChg>
      </pc:sldChg>
      <pc:sldChg chg="addSp delSp modSp new mod">
        <pc:chgData name="Elena Long" userId="3151066e-a619-4d94-bc0a-2038df9f18dc" providerId="ADAL" clId="{FBBB10DF-6F8E-4256-932A-3DF02E2304D6}" dt="2023-06-08T21:11:31.427" v="871" actId="1035"/>
        <pc:sldMkLst>
          <pc:docMk/>
          <pc:sldMk cId="1874801172" sldId="323"/>
        </pc:sldMkLst>
        <pc:spChg chg="mod">
          <ac:chgData name="Elena Long" userId="3151066e-a619-4d94-bc0a-2038df9f18dc" providerId="ADAL" clId="{FBBB10DF-6F8E-4256-932A-3DF02E2304D6}" dt="2023-06-08T21:00:11.940" v="667" actId="20577"/>
          <ac:spMkLst>
            <pc:docMk/>
            <pc:sldMk cId="1874801172" sldId="323"/>
            <ac:spMk id="2" creationId="{C2F15C83-B3D9-C76B-37D4-3184C1B2335B}"/>
          </ac:spMkLst>
        </pc:spChg>
        <pc:spChg chg="del">
          <ac:chgData name="Elena Long" userId="3151066e-a619-4d94-bc0a-2038df9f18dc" providerId="ADAL" clId="{FBBB10DF-6F8E-4256-932A-3DF02E2304D6}" dt="2023-06-08T21:02:49.159" v="668" actId="478"/>
          <ac:spMkLst>
            <pc:docMk/>
            <pc:sldMk cId="1874801172" sldId="323"/>
            <ac:spMk id="3" creationId="{1E631440-7405-A57C-AC2A-F732797046C6}"/>
          </ac:spMkLst>
        </pc:spChg>
        <pc:grpChg chg="add del mod">
          <ac:chgData name="Elena Long" userId="3151066e-a619-4d94-bc0a-2038df9f18dc" providerId="ADAL" clId="{FBBB10DF-6F8E-4256-932A-3DF02E2304D6}" dt="2023-06-08T21:04:13.595" v="687" actId="165"/>
          <ac:grpSpMkLst>
            <pc:docMk/>
            <pc:sldMk cId="1874801172" sldId="323"/>
            <ac:grpSpMk id="8" creationId="{2A52F077-FA9D-6C9E-1179-123B6EC1E7AD}"/>
          </ac:grpSpMkLst>
        </pc:grpChg>
        <pc:picChg chg="add mod topLvl">
          <ac:chgData name="Elena Long" userId="3151066e-a619-4d94-bc0a-2038df9f18dc" providerId="ADAL" clId="{FBBB10DF-6F8E-4256-932A-3DF02E2304D6}" dt="2023-06-08T21:04:34.339" v="716" actId="1037"/>
          <ac:picMkLst>
            <pc:docMk/>
            <pc:sldMk cId="1874801172" sldId="323"/>
            <ac:picMk id="5" creationId="{F14C1400-9823-E303-DD93-2358EE675D05}"/>
          </ac:picMkLst>
        </pc:picChg>
        <pc:picChg chg="add del mod topLvl">
          <ac:chgData name="Elena Long" userId="3151066e-a619-4d94-bc0a-2038df9f18dc" providerId="ADAL" clId="{FBBB10DF-6F8E-4256-932A-3DF02E2304D6}" dt="2023-06-08T21:04:15.332" v="688" actId="478"/>
          <ac:picMkLst>
            <pc:docMk/>
            <pc:sldMk cId="1874801172" sldId="323"/>
            <ac:picMk id="7" creationId="{56598874-26F1-BEFB-CCC5-9C13437F7B95}"/>
          </ac:picMkLst>
        </pc:picChg>
        <pc:picChg chg="add del mod">
          <ac:chgData name="Elena Long" userId="3151066e-a619-4d94-bc0a-2038df9f18dc" providerId="ADAL" clId="{FBBB10DF-6F8E-4256-932A-3DF02E2304D6}" dt="2023-06-08T21:07:37.059" v="732" actId="21"/>
          <ac:picMkLst>
            <pc:docMk/>
            <pc:sldMk cId="1874801172" sldId="323"/>
            <ac:picMk id="9" creationId="{DFEF75DE-9221-B848-506D-FCAF10CA56D1}"/>
          </ac:picMkLst>
        </pc:picChg>
        <pc:picChg chg="add mod">
          <ac:chgData name="Elena Long" userId="3151066e-a619-4d94-bc0a-2038df9f18dc" providerId="ADAL" clId="{FBBB10DF-6F8E-4256-932A-3DF02E2304D6}" dt="2023-06-08T21:11:31.427" v="871" actId="1035"/>
          <ac:picMkLst>
            <pc:docMk/>
            <pc:sldMk cId="1874801172" sldId="323"/>
            <ac:picMk id="10" creationId="{3B8A41F1-50CE-E953-675F-2C2194CFBB58}"/>
          </ac:picMkLst>
        </pc:picChg>
      </pc:sldChg>
      <pc:sldChg chg="addSp delSp modSp add mod">
        <pc:chgData name="Elena Long" userId="3151066e-a619-4d94-bc0a-2038df9f18dc" providerId="ADAL" clId="{FBBB10DF-6F8E-4256-932A-3DF02E2304D6}" dt="2023-06-08T21:11:17.594" v="868" actId="732"/>
        <pc:sldMkLst>
          <pc:docMk/>
          <pc:sldMk cId="1785271941" sldId="324"/>
        </pc:sldMkLst>
        <pc:spChg chg="mod">
          <ac:chgData name="Elena Long" userId="3151066e-a619-4d94-bc0a-2038df9f18dc" providerId="ADAL" clId="{FBBB10DF-6F8E-4256-932A-3DF02E2304D6}" dt="2023-06-08T21:04:10.264" v="686" actId="20577"/>
          <ac:spMkLst>
            <pc:docMk/>
            <pc:sldMk cId="1785271941" sldId="324"/>
            <ac:spMk id="2" creationId="{C2F15C83-B3D9-C76B-37D4-3184C1B2335B}"/>
          </ac:spMkLst>
        </pc:spChg>
        <pc:spChg chg="add mod">
          <ac:chgData name="Elena Long" userId="3151066e-a619-4d94-bc0a-2038df9f18dc" providerId="ADAL" clId="{FBBB10DF-6F8E-4256-932A-3DF02E2304D6}" dt="2023-06-08T21:08:51.764" v="863" actId="20577"/>
          <ac:spMkLst>
            <pc:docMk/>
            <pc:sldMk cId="1785271941" sldId="324"/>
            <ac:spMk id="13" creationId="{68E4F605-ECBA-58CF-EF05-C86115DB1E80}"/>
          </ac:spMkLst>
        </pc:spChg>
        <pc:grpChg chg="del">
          <ac:chgData name="Elena Long" userId="3151066e-a619-4d94-bc0a-2038df9f18dc" providerId="ADAL" clId="{FBBB10DF-6F8E-4256-932A-3DF02E2304D6}" dt="2023-06-08T21:04:02.934" v="678" actId="165"/>
          <ac:grpSpMkLst>
            <pc:docMk/>
            <pc:sldMk cId="1785271941" sldId="324"/>
            <ac:grpSpMk id="8" creationId="{2A52F077-FA9D-6C9E-1179-123B6EC1E7AD}"/>
          </ac:grpSpMkLst>
        </pc:grpChg>
        <pc:grpChg chg="add del mod">
          <ac:chgData name="Elena Long" userId="3151066e-a619-4d94-bc0a-2038df9f18dc" providerId="ADAL" clId="{FBBB10DF-6F8E-4256-932A-3DF02E2304D6}" dt="2023-06-08T21:06:58.271" v="725" actId="165"/>
          <ac:grpSpMkLst>
            <pc:docMk/>
            <pc:sldMk cId="1785271941" sldId="324"/>
            <ac:grpSpMk id="10" creationId="{03599CD5-6DFB-17D4-1393-D79352D9E9FD}"/>
          </ac:grpSpMkLst>
        </pc:grpChg>
        <pc:grpChg chg="add del mod">
          <ac:chgData name="Elena Long" userId="3151066e-a619-4d94-bc0a-2038df9f18dc" providerId="ADAL" clId="{FBBB10DF-6F8E-4256-932A-3DF02E2304D6}" dt="2023-06-08T21:08:11.970" v="799" actId="165"/>
          <ac:grpSpMkLst>
            <pc:docMk/>
            <pc:sldMk cId="1785271941" sldId="324"/>
            <ac:grpSpMk id="12" creationId="{D3C24C8A-8260-8B9E-0F19-836A1175DC75}"/>
          </ac:grpSpMkLst>
        </pc:grpChg>
        <pc:picChg chg="add mod topLvl modCrop">
          <ac:chgData name="Elena Long" userId="3151066e-a619-4d94-bc0a-2038df9f18dc" providerId="ADAL" clId="{FBBB10DF-6F8E-4256-932A-3DF02E2304D6}" dt="2023-06-08T21:11:17.594" v="868" actId="732"/>
          <ac:picMkLst>
            <pc:docMk/>
            <pc:sldMk cId="1785271941" sldId="324"/>
            <ac:picMk id="4" creationId="{7F565CE2-D99D-1382-8702-AB0FD4A1E3FD}"/>
          </ac:picMkLst>
        </pc:picChg>
        <pc:picChg chg="del mod topLvl">
          <ac:chgData name="Elena Long" userId="3151066e-a619-4d94-bc0a-2038df9f18dc" providerId="ADAL" clId="{FBBB10DF-6F8E-4256-932A-3DF02E2304D6}" dt="2023-06-08T21:04:05.443" v="680" actId="478"/>
          <ac:picMkLst>
            <pc:docMk/>
            <pc:sldMk cId="1785271941" sldId="324"/>
            <ac:picMk id="5" creationId="{F14C1400-9823-E303-DD93-2358EE675D05}"/>
          </ac:picMkLst>
        </pc:picChg>
        <pc:picChg chg="mod topLvl modCrop">
          <ac:chgData name="Elena Long" userId="3151066e-a619-4d94-bc0a-2038df9f18dc" providerId="ADAL" clId="{FBBB10DF-6F8E-4256-932A-3DF02E2304D6}" dt="2023-06-08T21:07:23.866" v="731" actId="732"/>
          <ac:picMkLst>
            <pc:docMk/>
            <pc:sldMk cId="1785271941" sldId="324"/>
            <ac:picMk id="7" creationId="{56598874-26F1-BEFB-CCC5-9C13437F7B95}"/>
          </ac:picMkLst>
        </pc:picChg>
        <pc:picChg chg="add del mod topLvl">
          <ac:chgData name="Elena Long" userId="3151066e-a619-4d94-bc0a-2038df9f18dc" providerId="ADAL" clId="{FBBB10DF-6F8E-4256-932A-3DF02E2304D6}" dt="2023-06-08T21:07:01.166" v="726" actId="21"/>
          <ac:picMkLst>
            <pc:docMk/>
            <pc:sldMk cId="1785271941" sldId="324"/>
            <ac:picMk id="9" creationId="{CBE7C4FE-1EF8-9460-291A-2CCFE4136299}"/>
          </ac:picMkLst>
        </pc:picChg>
        <pc:picChg chg="add del mod topLvl">
          <ac:chgData name="Elena Long" userId="3151066e-a619-4d94-bc0a-2038df9f18dc" providerId="ADAL" clId="{FBBB10DF-6F8E-4256-932A-3DF02E2304D6}" dt="2023-06-08T21:08:14.326" v="800" actId="21"/>
          <ac:picMkLst>
            <pc:docMk/>
            <pc:sldMk cId="1785271941" sldId="324"/>
            <ac:picMk id="11" creationId="{23CAD46E-C81F-FB2E-9AC5-672F4E29780D}"/>
          </ac:picMkLst>
        </pc:picChg>
      </pc:sldChg>
      <pc:sldChg chg="add del">
        <pc:chgData name="Elena Long" userId="3151066e-a619-4d94-bc0a-2038df9f18dc" providerId="ADAL" clId="{FBBB10DF-6F8E-4256-932A-3DF02E2304D6}" dt="2023-06-08T21:02:58.273" v="671"/>
        <pc:sldMkLst>
          <pc:docMk/>
          <pc:sldMk cId="2872395821" sldId="324"/>
        </pc:sldMkLst>
      </pc:sldChg>
    </pc:docChg>
  </pc:docChgLst>
  <pc:docChgLst>
    <pc:chgData name="Elena Long" userId="3151066e-a619-4d94-bc0a-2038df9f18dc" providerId="ADAL" clId="{F717EEB6-4BA7-4A7A-ADCB-D774B810C703}"/>
    <pc:docChg chg="undo custSel addSld delSld modSld sldOrd modSection">
      <pc:chgData name="Elena Long" userId="3151066e-a619-4d94-bc0a-2038df9f18dc" providerId="ADAL" clId="{F717EEB6-4BA7-4A7A-ADCB-D774B810C703}" dt="2023-04-24T18:28:22.748" v="3870" actId="20577"/>
      <pc:docMkLst>
        <pc:docMk/>
      </pc:docMkLst>
      <pc:sldChg chg="modSp mod">
        <pc:chgData name="Elena Long" userId="3151066e-a619-4d94-bc0a-2038df9f18dc" providerId="ADAL" clId="{F717EEB6-4BA7-4A7A-ADCB-D774B810C703}" dt="2023-04-24T14:41:24.806" v="44" actId="20577"/>
        <pc:sldMkLst>
          <pc:docMk/>
          <pc:sldMk cId="2525201190" sldId="319"/>
        </pc:sldMkLst>
        <pc:spChg chg="mod">
          <ac:chgData name="Elena Long" userId="3151066e-a619-4d94-bc0a-2038df9f18dc" providerId="ADAL" clId="{F717EEB6-4BA7-4A7A-ADCB-D774B810C703}" dt="2023-04-24T14:41:20.895" v="41" actId="20577"/>
          <ac:spMkLst>
            <pc:docMk/>
            <pc:sldMk cId="2525201190" sldId="319"/>
            <ac:spMk id="2" creationId="{206ABDFD-A27B-50F7-5953-1FABAA4B8E5B}"/>
          </ac:spMkLst>
        </pc:spChg>
        <pc:spChg chg="mod">
          <ac:chgData name="Elena Long" userId="3151066e-a619-4d94-bc0a-2038df9f18dc" providerId="ADAL" clId="{F717EEB6-4BA7-4A7A-ADCB-D774B810C703}" dt="2023-04-24T14:41:24.806" v="44" actId="20577"/>
          <ac:spMkLst>
            <pc:docMk/>
            <pc:sldMk cId="2525201190" sldId="319"/>
            <ac:spMk id="3" creationId="{E2257E03-62B2-532A-3264-F7B1A8BB38F8}"/>
          </ac:spMkLst>
        </pc:spChg>
      </pc:sldChg>
      <pc:sldChg chg="del">
        <pc:chgData name="Elena Long" userId="3151066e-a619-4d94-bc0a-2038df9f18dc" providerId="ADAL" clId="{F717EEB6-4BA7-4A7A-ADCB-D774B810C703}" dt="2023-04-24T14:47:23.042" v="45" actId="47"/>
        <pc:sldMkLst>
          <pc:docMk/>
          <pc:sldMk cId="1193436966" sldId="357"/>
        </pc:sldMkLst>
      </pc:sldChg>
      <pc:sldChg chg="del">
        <pc:chgData name="Elena Long" userId="3151066e-a619-4d94-bc0a-2038df9f18dc" providerId="ADAL" clId="{F717EEB6-4BA7-4A7A-ADCB-D774B810C703}" dt="2023-04-24T14:47:26.961" v="47" actId="47"/>
        <pc:sldMkLst>
          <pc:docMk/>
          <pc:sldMk cId="1448776136" sldId="358"/>
        </pc:sldMkLst>
      </pc:sldChg>
      <pc:sldChg chg="addSp modSp new mod">
        <pc:chgData name="Elena Long" userId="3151066e-a619-4d94-bc0a-2038df9f18dc" providerId="ADAL" clId="{F717EEB6-4BA7-4A7A-ADCB-D774B810C703}" dt="2023-04-24T15:36:35.596" v="2667"/>
        <pc:sldMkLst>
          <pc:docMk/>
          <pc:sldMk cId="1711199675" sldId="359"/>
        </pc:sldMkLst>
        <pc:spChg chg="mod">
          <ac:chgData name="Elena Long" userId="3151066e-a619-4d94-bc0a-2038df9f18dc" providerId="ADAL" clId="{F717EEB6-4BA7-4A7A-ADCB-D774B810C703}" dt="2023-04-24T14:47:50.821" v="83" actId="20577"/>
          <ac:spMkLst>
            <pc:docMk/>
            <pc:sldMk cId="1711199675" sldId="359"/>
            <ac:spMk id="2" creationId="{33CA8E69-9928-5A03-588D-A3180EE31618}"/>
          </ac:spMkLst>
        </pc:spChg>
        <pc:spChg chg="mod">
          <ac:chgData name="Elena Long" userId="3151066e-a619-4d94-bc0a-2038df9f18dc" providerId="ADAL" clId="{F717EEB6-4BA7-4A7A-ADCB-D774B810C703}" dt="2023-04-24T14:50:02.721" v="197" actId="20577"/>
          <ac:spMkLst>
            <pc:docMk/>
            <pc:sldMk cId="1711199675" sldId="359"/>
            <ac:spMk id="3" creationId="{3317199E-FB85-C687-5FF2-06AB53086F40}"/>
          </ac:spMkLst>
        </pc:spChg>
        <pc:spChg chg="add mod">
          <ac:chgData name="Elena Long" userId="3151066e-a619-4d94-bc0a-2038df9f18dc" providerId="ADAL" clId="{F717EEB6-4BA7-4A7A-ADCB-D774B810C703}" dt="2023-04-24T15:36:35.596" v="2667"/>
          <ac:spMkLst>
            <pc:docMk/>
            <pc:sldMk cId="1711199675" sldId="359"/>
            <ac:spMk id="6" creationId="{27DA7ACF-5F41-9BAA-060A-943A7280B347}"/>
          </ac:spMkLst>
        </pc:spChg>
        <pc:picChg chg="add mod">
          <ac:chgData name="Elena Long" userId="3151066e-a619-4d94-bc0a-2038df9f18dc" providerId="ADAL" clId="{F717EEB6-4BA7-4A7A-ADCB-D774B810C703}" dt="2023-04-24T14:50:11.765" v="201" actId="1076"/>
          <ac:picMkLst>
            <pc:docMk/>
            <pc:sldMk cId="1711199675" sldId="359"/>
            <ac:picMk id="5" creationId="{8A3FBB58-4019-94DA-C4EC-547FA0DEDF02}"/>
          </ac:picMkLst>
        </pc:picChg>
      </pc:sldChg>
      <pc:sldChg chg="addSp modSp new mod">
        <pc:chgData name="Elena Long" userId="3151066e-a619-4d94-bc0a-2038df9f18dc" providerId="ADAL" clId="{F717EEB6-4BA7-4A7A-ADCB-D774B810C703}" dt="2023-04-24T14:59:22.071" v="377" actId="1076"/>
        <pc:sldMkLst>
          <pc:docMk/>
          <pc:sldMk cId="1514466934" sldId="360"/>
        </pc:sldMkLst>
        <pc:spChg chg="mod">
          <ac:chgData name="Elena Long" userId="3151066e-a619-4d94-bc0a-2038df9f18dc" providerId="ADAL" clId="{F717EEB6-4BA7-4A7A-ADCB-D774B810C703}" dt="2023-04-24T14:56:50.909" v="326" actId="20577"/>
          <ac:spMkLst>
            <pc:docMk/>
            <pc:sldMk cId="1514466934" sldId="360"/>
            <ac:spMk id="2" creationId="{443AB08E-D160-2325-663F-FA3F4431C6B8}"/>
          </ac:spMkLst>
        </pc:spChg>
        <pc:spChg chg="mod">
          <ac:chgData name="Elena Long" userId="3151066e-a619-4d94-bc0a-2038df9f18dc" providerId="ADAL" clId="{F717EEB6-4BA7-4A7A-ADCB-D774B810C703}" dt="2023-04-24T14:59:16.496" v="374" actId="14100"/>
          <ac:spMkLst>
            <pc:docMk/>
            <pc:sldMk cId="1514466934" sldId="360"/>
            <ac:spMk id="3" creationId="{34C75AF9-6EDD-2D12-11D5-0C22709BB6EE}"/>
          </ac:spMkLst>
        </pc:spChg>
        <pc:picChg chg="add mod">
          <ac:chgData name="Elena Long" userId="3151066e-a619-4d94-bc0a-2038df9f18dc" providerId="ADAL" clId="{F717EEB6-4BA7-4A7A-ADCB-D774B810C703}" dt="2023-04-24T14:59:22.071" v="377" actId="1076"/>
          <ac:picMkLst>
            <pc:docMk/>
            <pc:sldMk cId="1514466934" sldId="360"/>
            <ac:picMk id="5" creationId="{6A083727-07E9-3701-9CBE-B4137250C1F9}"/>
          </ac:picMkLst>
        </pc:picChg>
      </pc:sldChg>
      <pc:sldChg chg="addSp delSp modSp new mod ord">
        <pc:chgData name="Elena Long" userId="3151066e-a619-4d94-bc0a-2038df9f18dc" providerId="ADAL" clId="{F717EEB6-4BA7-4A7A-ADCB-D774B810C703}" dt="2023-04-24T15:58:54.713" v="3699"/>
        <pc:sldMkLst>
          <pc:docMk/>
          <pc:sldMk cId="919752279" sldId="361"/>
        </pc:sldMkLst>
        <pc:spChg chg="mod">
          <ac:chgData name="Elena Long" userId="3151066e-a619-4d94-bc0a-2038df9f18dc" providerId="ADAL" clId="{F717EEB6-4BA7-4A7A-ADCB-D774B810C703}" dt="2023-04-24T15:02:35.129" v="397" actId="20577"/>
          <ac:spMkLst>
            <pc:docMk/>
            <pc:sldMk cId="919752279" sldId="361"/>
            <ac:spMk id="2" creationId="{91A9B6F3-B721-D663-391D-38A02AE53244}"/>
          </ac:spMkLst>
        </pc:spChg>
        <pc:spChg chg="mod">
          <ac:chgData name="Elena Long" userId="3151066e-a619-4d94-bc0a-2038df9f18dc" providerId="ADAL" clId="{F717EEB6-4BA7-4A7A-ADCB-D774B810C703}" dt="2023-04-24T15:24:20.709" v="2088" actId="20577"/>
          <ac:spMkLst>
            <pc:docMk/>
            <pc:sldMk cId="919752279" sldId="361"/>
            <ac:spMk id="3" creationId="{9DEB72FC-072A-E2E0-CDEC-7BECB242BD5F}"/>
          </ac:spMkLst>
        </pc:spChg>
        <pc:spChg chg="add mod">
          <ac:chgData name="Elena Long" userId="3151066e-a619-4d94-bc0a-2038df9f18dc" providerId="ADAL" clId="{F717EEB6-4BA7-4A7A-ADCB-D774B810C703}" dt="2023-04-24T15:24:33.571" v="2133" actId="1035"/>
          <ac:spMkLst>
            <pc:docMk/>
            <pc:sldMk cId="919752279" sldId="361"/>
            <ac:spMk id="6" creationId="{95F88F26-F342-43F6-FA3A-66580AC80ED5}"/>
          </ac:spMkLst>
        </pc:spChg>
        <pc:spChg chg="add del mod">
          <ac:chgData name="Elena Long" userId="3151066e-a619-4d94-bc0a-2038df9f18dc" providerId="ADAL" clId="{F717EEB6-4BA7-4A7A-ADCB-D774B810C703}" dt="2023-04-24T15:36:40.223" v="2669"/>
          <ac:spMkLst>
            <pc:docMk/>
            <pc:sldMk cId="919752279" sldId="361"/>
            <ac:spMk id="8" creationId="{FF87D2B4-CEE7-73F4-B747-5BE1EEB0C4D0}"/>
          </ac:spMkLst>
        </pc:spChg>
        <pc:grpChg chg="add mod">
          <ac:chgData name="Elena Long" userId="3151066e-a619-4d94-bc0a-2038df9f18dc" providerId="ADAL" clId="{F717EEB6-4BA7-4A7A-ADCB-D774B810C703}" dt="2023-04-24T15:24:30.392" v="2125" actId="1038"/>
          <ac:grpSpMkLst>
            <pc:docMk/>
            <pc:sldMk cId="919752279" sldId="361"/>
            <ac:grpSpMk id="7" creationId="{F7AE275A-0D28-388D-8CAA-87874FF9F474}"/>
          </ac:grpSpMkLst>
        </pc:grpChg>
        <pc:cxnChg chg="add mod">
          <ac:chgData name="Elena Long" userId="3151066e-a619-4d94-bc0a-2038df9f18dc" providerId="ADAL" clId="{F717EEB6-4BA7-4A7A-ADCB-D774B810C703}" dt="2023-04-24T15:23:57.396" v="2005" actId="164"/>
          <ac:cxnSpMkLst>
            <pc:docMk/>
            <pc:sldMk cId="919752279" sldId="361"/>
            <ac:cxnSpMk id="5" creationId="{EAE094C7-9E81-7DE9-13B7-56C6E6E9CFEB}"/>
          </ac:cxnSpMkLst>
        </pc:cxnChg>
      </pc:sldChg>
      <pc:sldChg chg="addSp delSp modSp new mod ord">
        <pc:chgData name="Elena Long" userId="3151066e-a619-4d94-bc0a-2038df9f18dc" providerId="ADAL" clId="{F717EEB6-4BA7-4A7A-ADCB-D774B810C703}" dt="2023-04-24T15:58:56.327" v="3701"/>
        <pc:sldMkLst>
          <pc:docMk/>
          <pc:sldMk cId="4143088010" sldId="362"/>
        </pc:sldMkLst>
        <pc:spChg chg="mod">
          <ac:chgData name="Elena Long" userId="3151066e-a619-4d94-bc0a-2038df9f18dc" providerId="ADAL" clId="{F717EEB6-4BA7-4A7A-ADCB-D774B810C703}" dt="2023-04-24T15:04:33.593" v="716" actId="20577"/>
          <ac:spMkLst>
            <pc:docMk/>
            <pc:sldMk cId="4143088010" sldId="362"/>
            <ac:spMk id="2" creationId="{80F4C888-2435-802C-2118-3A2190C24552}"/>
          </ac:spMkLst>
        </pc:spChg>
        <pc:spChg chg="mod">
          <ac:chgData name="Elena Long" userId="3151066e-a619-4d94-bc0a-2038df9f18dc" providerId="ADAL" clId="{F717EEB6-4BA7-4A7A-ADCB-D774B810C703}" dt="2023-04-24T15:05:25.276" v="747" actId="27636"/>
          <ac:spMkLst>
            <pc:docMk/>
            <pc:sldMk cId="4143088010" sldId="362"/>
            <ac:spMk id="3" creationId="{352BAABC-6E2D-F5C8-0CD6-06311C59A796}"/>
          </ac:spMkLst>
        </pc:spChg>
        <pc:spChg chg="add del">
          <ac:chgData name="Elena Long" userId="3151066e-a619-4d94-bc0a-2038df9f18dc" providerId="ADAL" clId="{F717EEB6-4BA7-4A7A-ADCB-D774B810C703}" dt="2023-04-24T15:05:34.045" v="749" actId="478"/>
          <ac:spMkLst>
            <pc:docMk/>
            <pc:sldMk cId="4143088010" sldId="362"/>
            <ac:spMk id="4" creationId="{31A7A0CE-64AA-902A-0FF8-D3E2D33763CB}"/>
          </ac:spMkLst>
        </pc:spChg>
        <pc:picChg chg="add mod">
          <ac:chgData name="Elena Long" userId="3151066e-a619-4d94-bc0a-2038df9f18dc" providerId="ADAL" clId="{F717EEB6-4BA7-4A7A-ADCB-D774B810C703}" dt="2023-04-24T15:05:48.490" v="754" actId="1076"/>
          <ac:picMkLst>
            <pc:docMk/>
            <pc:sldMk cId="4143088010" sldId="362"/>
            <ac:picMk id="6" creationId="{37DAA716-BBC7-96FE-42F2-E1CD858736BF}"/>
          </ac:picMkLst>
        </pc:picChg>
      </pc:sldChg>
      <pc:sldChg chg="addSp modSp new mod">
        <pc:chgData name="Elena Long" userId="3151066e-a619-4d94-bc0a-2038df9f18dc" providerId="ADAL" clId="{F717EEB6-4BA7-4A7A-ADCB-D774B810C703}" dt="2023-04-24T15:10:20.607" v="1106" actId="20577"/>
        <pc:sldMkLst>
          <pc:docMk/>
          <pc:sldMk cId="588212029" sldId="363"/>
        </pc:sldMkLst>
        <pc:spChg chg="mod">
          <ac:chgData name="Elena Long" userId="3151066e-a619-4d94-bc0a-2038df9f18dc" providerId="ADAL" clId="{F717EEB6-4BA7-4A7A-ADCB-D774B810C703}" dt="2023-04-24T15:06:31.814" v="795" actId="20577"/>
          <ac:spMkLst>
            <pc:docMk/>
            <pc:sldMk cId="588212029" sldId="363"/>
            <ac:spMk id="2" creationId="{BA0A899D-518F-BF0C-BB3B-B0731A14807A}"/>
          </ac:spMkLst>
        </pc:spChg>
        <pc:spChg chg="mod">
          <ac:chgData name="Elena Long" userId="3151066e-a619-4d94-bc0a-2038df9f18dc" providerId="ADAL" clId="{F717EEB6-4BA7-4A7A-ADCB-D774B810C703}" dt="2023-04-24T15:10:20.607" v="1106" actId="20577"/>
          <ac:spMkLst>
            <pc:docMk/>
            <pc:sldMk cId="588212029" sldId="363"/>
            <ac:spMk id="3" creationId="{C93C2729-4B5E-EE48-2ADD-2387AEC08450}"/>
          </ac:spMkLst>
        </pc:spChg>
        <pc:picChg chg="add mod">
          <ac:chgData name="Elena Long" userId="3151066e-a619-4d94-bc0a-2038df9f18dc" providerId="ADAL" clId="{F717EEB6-4BA7-4A7A-ADCB-D774B810C703}" dt="2023-04-24T15:09:49.976" v="992" actId="1076"/>
          <ac:picMkLst>
            <pc:docMk/>
            <pc:sldMk cId="588212029" sldId="363"/>
            <ac:picMk id="5" creationId="{5F9C2B0B-5B26-EF8E-CD05-ADB3F932B380}"/>
          </ac:picMkLst>
        </pc:picChg>
      </pc:sldChg>
      <pc:sldChg chg="addSp modSp new mod">
        <pc:chgData name="Elena Long" userId="3151066e-a619-4d94-bc0a-2038df9f18dc" providerId="ADAL" clId="{F717EEB6-4BA7-4A7A-ADCB-D774B810C703}" dt="2023-04-24T15:14:13.026" v="1303" actId="1035"/>
        <pc:sldMkLst>
          <pc:docMk/>
          <pc:sldMk cId="2353990147" sldId="364"/>
        </pc:sldMkLst>
        <pc:spChg chg="mod">
          <ac:chgData name="Elena Long" userId="3151066e-a619-4d94-bc0a-2038df9f18dc" providerId="ADAL" clId="{F717EEB6-4BA7-4A7A-ADCB-D774B810C703}" dt="2023-04-24T15:11:25.987" v="1135" actId="20577"/>
          <ac:spMkLst>
            <pc:docMk/>
            <pc:sldMk cId="2353990147" sldId="364"/>
            <ac:spMk id="2" creationId="{CA33ACC8-AFB5-BB51-B039-8FE2D3C56106}"/>
          </ac:spMkLst>
        </pc:spChg>
        <pc:spChg chg="mod">
          <ac:chgData name="Elena Long" userId="3151066e-a619-4d94-bc0a-2038df9f18dc" providerId="ADAL" clId="{F717EEB6-4BA7-4A7A-ADCB-D774B810C703}" dt="2023-04-24T15:12:29.487" v="1283" actId="14100"/>
          <ac:spMkLst>
            <pc:docMk/>
            <pc:sldMk cId="2353990147" sldId="364"/>
            <ac:spMk id="3" creationId="{67DD3E2F-A77C-9D5D-0F3C-B3E7B6DFB77E}"/>
          </ac:spMkLst>
        </pc:spChg>
        <pc:picChg chg="add mod">
          <ac:chgData name="Elena Long" userId="3151066e-a619-4d94-bc0a-2038df9f18dc" providerId="ADAL" clId="{F717EEB6-4BA7-4A7A-ADCB-D774B810C703}" dt="2023-04-24T15:13:35.087" v="1295" actId="1076"/>
          <ac:picMkLst>
            <pc:docMk/>
            <pc:sldMk cId="2353990147" sldId="364"/>
            <ac:picMk id="5" creationId="{955DB6D0-88C4-F489-8833-BFC05E9FD626}"/>
          </ac:picMkLst>
        </pc:picChg>
        <pc:picChg chg="add mod">
          <ac:chgData name="Elena Long" userId="3151066e-a619-4d94-bc0a-2038df9f18dc" providerId="ADAL" clId="{F717EEB6-4BA7-4A7A-ADCB-D774B810C703}" dt="2023-04-24T15:13:39.192" v="1297" actId="14100"/>
          <ac:picMkLst>
            <pc:docMk/>
            <pc:sldMk cId="2353990147" sldId="364"/>
            <ac:picMk id="7" creationId="{17EB8279-AC2C-2D0F-7003-D3DAB1C938BF}"/>
          </ac:picMkLst>
        </pc:picChg>
        <pc:picChg chg="add mod">
          <ac:chgData name="Elena Long" userId="3151066e-a619-4d94-bc0a-2038df9f18dc" providerId="ADAL" clId="{F717EEB6-4BA7-4A7A-ADCB-D774B810C703}" dt="2023-04-24T15:14:13.026" v="1303" actId="1035"/>
          <ac:picMkLst>
            <pc:docMk/>
            <pc:sldMk cId="2353990147" sldId="364"/>
            <ac:picMk id="9" creationId="{8F427D51-E97D-1DAB-B374-C321D3FEBA63}"/>
          </ac:picMkLst>
        </pc:picChg>
      </pc:sldChg>
      <pc:sldChg chg="addSp modSp new mod">
        <pc:chgData name="Elena Long" userId="3151066e-a619-4d94-bc0a-2038df9f18dc" providerId="ADAL" clId="{F717EEB6-4BA7-4A7A-ADCB-D774B810C703}" dt="2023-04-24T15:19:23.156" v="1614" actId="1076"/>
        <pc:sldMkLst>
          <pc:docMk/>
          <pc:sldMk cId="3247496095" sldId="365"/>
        </pc:sldMkLst>
        <pc:spChg chg="mod">
          <ac:chgData name="Elena Long" userId="3151066e-a619-4d94-bc0a-2038df9f18dc" providerId="ADAL" clId="{F717EEB6-4BA7-4A7A-ADCB-D774B810C703}" dt="2023-04-24T15:15:08.555" v="1331" actId="20577"/>
          <ac:spMkLst>
            <pc:docMk/>
            <pc:sldMk cId="3247496095" sldId="365"/>
            <ac:spMk id="2" creationId="{CD0CCEBE-E98E-003A-3E09-1CC8A87AA61F}"/>
          </ac:spMkLst>
        </pc:spChg>
        <pc:spChg chg="mod">
          <ac:chgData name="Elena Long" userId="3151066e-a619-4d94-bc0a-2038df9f18dc" providerId="ADAL" clId="{F717EEB6-4BA7-4A7A-ADCB-D774B810C703}" dt="2023-04-24T15:19:06.956" v="1610" actId="20577"/>
          <ac:spMkLst>
            <pc:docMk/>
            <pc:sldMk cId="3247496095" sldId="365"/>
            <ac:spMk id="3" creationId="{F1158DDE-F128-05CB-C6EC-29F56A18C85A}"/>
          </ac:spMkLst>
        </pc:spChg>
        <pc:picChg chg="add mod">
          <ac:chgData name="Elena Long" userId="3151066e-a619-4d94-bc0a-2038df9f18dc" providerId="ADAL" clId="{F717EEB6-4BA7-4A7A-ADCB-D774B810C703}" dt="2023-04-24T15:19:23.156" v="1614" actId="1076"/>
          <ac:picMkLst>
            <pc:docMk/>
            <pc:sldMk cId="3247496095" sldId="365"/>
            <ac:picMk id="5" creationId="{809D1904-153C-B924-2459-5DCF4DFF0B1B}"/>
          </ac:picMkLst>
        </pc:picChg>
        <pc:picChg chg="add mod">
          <ac:chgData name="Elena Long" userId="3151066e-a619-4d94-bc0a-2038df9f18dc" providerId="ADAL" clId="{F717EEB6-4BA7-4A7A-ADCB-D774B810C703}" dt="2023-04-24T15:17:55.541" v="1557" actId="1076"/>
          <ac:picMkLst>
            <pc:docMk/>
            <pc:sldMk cId="3247496095" sldId="365"/>
            <ac:picMk id="7" creationId="{D818B9CD-05B5-CABA-2B7C-9B86728E8E6C}"/>
          </ac:picMkLst>
        </pc:picChg>
      </pc:sldChg>
      <pc:sldChg chg="modSp new mod">
        <pc:chgData name="Elena Long" userId="3151066e-a619-4d94-bc0a-2038df9f18dc" providerId="ADAL" clId="{F717EEB6-4BA7-4A7A-ADCB-D774B810C703}" dt="2023-04-24T15:21:30.179" v="1908" actId="20577"/>
        <pc:sldMkLst>
          <pc:docMk/>
          <pc:sldMk cId="3009099961" sldId="366"/>
        </pc:sldMkLst>
        <pc:spChg chg="mod">
          <ac:chgData name="Elena Long" userId="3151066e-a619-4d94-bc0a-2038df9f18dc" providerId="ADAL" clId="{F717EEB6-4BA7-4A7A-ADCB-D774B810C703}" dt="2023-04-24T15:20:42.965" v="1665" actId="20577"/>
          <ac:spMkLst>
            <pc:docMk/>
            <pc:sldMk cId="3009099961" sldId="366"/>
            <ac:spMk id="2" creationId="{4EFDD14C-F9D9-A8A4-4E19-19E8FF860232}"/>
          </ac:spMkLst>
        </pc:spChg>
        <pc:spChg chg="mod">
          <ac:chgData name="Elena Long" userId="3151066e-a619-4d94-bc0a-2038df9f18dc" providerId="ADAL" clId="{F717EEB6-4BA7-4A7A-ADCB-D774B810C703}" dt="2023-04-24T15:21:30.179" v="1908" actId="20577"/>
          <ac:spMkLst>
            <pc:docMk/>
            <pc:sldMk cId="3009099961" sldId="366"/>
            <ac:spMk id="3" creationId="{079CDAE0-36B3-E011-E2D7-1BD5C4EE8F07}"/>
          </ac:spMkLst>
        </pc:spChg>
      </pc:sldChg>
      <pc:sldChg chg="modSp new mod">
        <pc:chgData name="Elena Long" userId="3151066e-a619-4d94-bc0a-2038df9f18dc" providerId="ADAL" clId="{F717EEB6-4BA7-4A7A-ADCB-D774B810C703}" dt="2023-04-24T15:26:29.472" v="2373" actId="20577"/>
        <pc:sldMkLst>
          <pc:docMk/>
          <pc:sldMk cId="3294815998" sldId="367"/>
        </pc:sldMkLst>
        <pc:spChg chg="mod">
          <ac:chgData name="Elena Long" userId="3151066e-a619-4d94-bc0a-2038df9f18dc" providerId="ADAL" clId="{F717EEB6-4BA7-4A7A-ADCB-D774B810C703}" dt="2023-04-24T15:25:43.425" v="2156" actId="57"/>
          <ac:spMkLst>
            <pc:docMk/>
            <pc:sldMk cId="3294815998" sldId="367"/>
            <ac:spMk id="2" creationId="{8719AE0B-1864-3D2E-A874-988144F6264B}"/>
          </ac:spMkLst>
        </pc:spChg>
        <pc:spChg chg="mod">
          <ac:chgData name="Elena Long" userId="3151066e-a619-4d94-bc0a-2038df9f18dc" providerId="ADAL" clId="{F717EEB6-4BA7-4A7A-ADCB-D774B810C703}" dt="2023-04-24T15:26:29.472" v="2373" actId="20577"/>
          <ac:spMkLst>
            <pc:docMk/>
            <pc:sldMk cId="3294815998" sldId="367"/>
            <ac:spMk id="3" creationId="{A69A9E40-1E52-F787-E498-26AD30956B3F}"/>
          </ac:spMkLst>
        </pc:spChg>
      </pc:sldChg>
      <pc:sldChg chg="addSp delSp modSp new mod ord">
        <pc:chgData name="Elena Long" userId="3151066e-a619-4d94-bc0a-2038df9f18dc" providerId="ADAL" clId="{F717EEB6-4BA7-4A7A-ADCB-D774B810C703}" dt="2023-04-24T18:28:22.748" v="3870" actId="20577"/>
        <pc:sldMkLst>
          <pc:docMk/>
          <pc:sldMk cId="3316175961" sldId="368"/>
        </pc:sldMkLst>
        <pc:spChg chg="mod">
          <ac:chgData name="Elena Long" userId="3151066e-a619-4d94-bc0a-2038df9f18dc" providerId="ADAL" clId="{F717EEB6-4BA7-4A7A-ADCB-D774B810C703}" dt="2023-04-24T15:27:22.924" v="2390" actId="20577"/>
          <ac:spMkLst>
            <pc:docMk/>
            <pc:sldMk cId="3316175961" sldId="368"/>
            <ac:spMk id="2" creationId="{CEA6A9C0-2600-393D-9CB5-60BF655ACB5E}"/>
          </ac:spMkLst>
        </pc:spChg>
        <pc:spChg chg="mod">
          <ac:chgData name="Elena Long" userId="3151066e-a619-4d94-bc0a-2038df9f18dc" providerId="ADAL" clId="{F717EEB6-4BA7-4A7A-ADCB-D774B810C703}" dt="2023-04-24T18:28:22.748" v="3870" actId="20577"/>
          <ac:spMkLst>
            <pc:docMk/>
            <pc:sldMk cId="3316175961" sldId="368"/>
            <ac:spMk id="3" creationId="{4E4569BF-51E8-DF73-8DF7-06CE4FDCA5B0}"/>
          </ac:spMkLst>
        </pc:spChg>
        <pc:spChg chg="add mod">
          <ac:chgData name="Elena Long" userId="3151066e-a619-4d94-bc0a-2038df9f18dc" providerId="ADAL" clId="{F717EEB6-4BA7-4A7A-ADCB-D774B810C703}" dt="2023-04-24T15:36:31.368" v="2666" actId="1076"/>
          <ac:spMkLst>
            <pc:docMk/>
            <pc:sldMk cId="3316175961" sldId="368"/>
            <ac:spMk id="10" creationId="{FACA441B-23BD-19B4-D7B0-D39EED90CE69}"/>
          </ac:spMkLst>
        </pc:spChg>
        <pc:picChg chg="add mod">
          <ac:chgData name="Elena Long" userId="3151066e-a619-4d94-bc0a-2038df9f18dc" providerId="ADAL" clId="{F717EEB6-4BA7-4A7A-ADCB-D774B810C703}" dt="2023-04-24T15:30:11.810" v="2656" actId="1076"/>
          <ac:picMkLst>
            <pc:docMk/>
            <pc:sldMk cId="3316175961" sldId="368"/>
            <ac:picMk id="5" creationId="{975CC6B6-EF10-B51A-50C6-560F4F93EEC7}"/>
          </ac:picMkLst>
        </pc:picChg>
        <pc:picChg chg="add del mod">
          <ac:chgData name="Elena Long" userId="3151066e-a619-4d94-bc0a-2038df9f18dc" providerId="ADAL" clId="{F717EEB6-4BA7-4A7A-ADCB-D774B810C703}" dt="2023-04-24T15:30:55.758" v="2658" actId="478"/>
          <ac:picMkLst>
            <pc:docMk/>
            <pc:sldMk cId="3316175961" sldId="368"/>
            <ac:picMk id="7" creationId="{0CFFD7C6-06DC-AF4E-56B5-7E728F446A5A}"/>
          </ac:picMkLst>
        </pc:picChg>
        <pc:picChg chg="add mod">
          <ac:chgData name="Elena Long" userId="3151066e-a619-4d94-bc0a-2038df9f18dc" providerId="ADAL" clId="{F717EEB6-4BA7-4A7A-ADCB-D774B810C703}" dt="2023-04-24T15:31:00.034" v="2661" actId="1076"/>
          <ac:picMkLst>
            <pc:docMk/>
            <pc:sldMk cId="3316175961" sldId="368"/>
            <ac:picMk id="9" creationId="{5BDBBBAF-E55E-943E-1CF0-D248E53E3B3B}"/>
          </ac:picMkLst>
        </pc:picChg>
      </pc:sldChg>
      <pc:sldChg chg="addSp modSp new mod ord">
        <pc:chgData name="Elena Long" userId="3151066e-a619-4d94-bc0a-2038df9f18dc" providerId="ADAL" clId="{F717EEB6-4BA7-4A7A-ADCB-D774B810C703}" dt="2023-04-24T15:56:09.516" v="3459"/>
        <pc:sldMkLst>
          <pc:docMk/>
          <pc:sldMk cId="3004698164" sldId="369"/>
        </pc:sldMkLst>
        <pc:spChg chg="mod">
          <ac:chgData name="Elena Long" userId="3151066e-a619-4d94-bc0a-2038df9f18dc" providerId="ADAL" clId="{F717EEB6-4BA7-4A7A-ADCB-D774B810C703}" dt="2023-04-24T15:37:33.099" v="2771" actId="20577"/>
          <ac:spMkLst>
            <pc:docMk/>
            <pc:sldMk cId="3004698164" sldId="369"/>
            <ac:spMk id="2" creationId="{6BE3BE52-554A-0C0F-7BEA-145D01F146C2}"/>
          </ac:spMkLst>
        </pc:spChg>
        <pc:spChg chg="mod">
          <ac:chgData name="Elena Long" userId="3151066e-a619-4d94-bc0a-2038df9f18dc" providerId="ADAL" clId="{F717EEB6-4BA7-4A7A-ADCB-D774B810C703}" dt="2023-04-24T15:52:01.377" v="3291" actId="20577"/>
          <ac:spMkLst>
            <pc:docMk/>
            <pc:sldMk cId="3004698164" sldId="369"/>
            <ac:spMk id="3" creationId="{264F23E3-5B5E-A5A1-7EE2-2DD2C2BC16C4}"/>
          </ac:spMkLst>
        </pc:spChg>
        <pc:spChg chg="add mod">
          <ac:chgData name="Elena Long" userId="3151066e-a619-4d94-bc0a-2038df9f18dc" providerId="ADAL" clId="{F717EEB6-4BA7-4A7A-ADCB-D774B810C703}" dt="2023-04-24T15:37:35.214" v="2772"/>
          <ac:spMkLst>
            <pc:docMk/>
            <pc:sldMk cId="3004698164" sldId="369"/>
            <ac:spMk id="4" creationId="{5E5DE849-49F7-BC04-FAF4-860652941B7B}"/>
          </ac:spMkLst>
        </pc:spChg>
        <pc:picChg chg="add mod">
          <ac:chgData name="Elena Long" userId="3151066e-a619-4d94-bc0a-2038df9f18dc" providerId="ADAL" clId="{F717EEB6-4BA7-4A7A-ADCB-D774B810C703}" dt="2023-04-24T15:45:49.898" v="3127" actId="1076"/>
          <ac:picMkLst>
            <pc:docMk/>
            <pc:sldMk cId="3004698164" sldId="369"/>
            <ac:picMk id="6" creationId="{106BFF3A-E767-CEE1-BBAE-41E5769EB5C4}"/>
          </ac:picMkLst>
        </pc:picChg>
        <pc:picChg chg="add mod">
          <ac:chgData name="Elena Long" userId="3151066e-a619-4d94-bc0a-2038df9f18dc" providerId="ADAL" clId="{F717EEB6-4BA7-4A7A-ADCB-D774B810C703}" dt="2023-04-24T15:47:23.802" v="3130" actId="1076"/>
          <ac:picMkLst>
            <pc:docMk/>
            <pc:sldMk cId="3004698164" sldId="369"/>
            <ac:picMk id="8" creationId="{80A8002F-3E18-BF4C-133A-18C2B2FAEDCE}"/>
          </ac:picMkLst>
        </pc:picChg>
      </pc:sldChg>
      <pc:sldChg chg="addSp delSp modSp new mod ord">
        <pc:chgData name="Elena Long" userId="3151066e-a619-4d94-bc0a-2038df9f18dc" providerId="ADAL" clId="{F717EEB6-4BA7-4A7A-ADCB-D774B810C703}" dt="2023-04-24T15:56:09.516" v="3459"/>
        <pc:sldMkLst>
          <pc:docMk/>
          <pc:sldMk cId="1642258125" sldId="370"/>
        </pc:sldMkLst>
        <pc:spChg chg="mod">
          <ac:chgData name="Elena Long" userId="3151066e-a619-4d94-bc0a-2038df9f18dc" providerId="ADAL" clId="{F717EEB6-4BA7-4A7A-ADCB-D774B810C703}" dt="2023-04-24T15:47:50.193" v="3163" actId="20577"/>
          <ac:spMkLst>
            <pc:docMk/>
            <pc:sldMk cId="1642258125" sldId="370"/>
            <ac:spMk id="2" creationId="{31CBC1C0-CCF2-F86B-319E-31266D125826}"/>
          </ac:spMkLst>
        </pc:spChg>
        <pc:spChg chg="del">
          <ac:chgData name="Elena Long" userId="3151066e-a619-4d94-bc0a-2038df9f18dc" providerId="ADAL" clId="{F717EEB6-4BA7-4A7A-ADCB-D774B810C703}" dt="2023-04-24T15:48:34.602" v="3164"/>
          <ac:spMkLst>
            <pc:docMk/>
            <pc:sldMk cId="1642258125" sldId="370"/>
            <ac:spMk id="3" creationId="{D5F04AEC-AD5D-82E8-2AA5-55E91CEC66C0}"/>
          </ac:spMkLst>
        </pc:spChg>
        <pc:spChg chg="add mod">
          <ac:chgData name="Elena Long" userId="3151066e-a619-4d94-bc0a-2038df9f18dc" providerId="ADAL" clId="{F717EEB6-4BA7-4A7A-ADCB-D774B810C703}" dt="2023-04-24T15:47:44.164" v="3132"/>
          <ac:spMkLst>
            <pc:docMk/>
            <pc:sldMk cId="1642258125" sldId="370"/>
            <ac:spMk id="4" creationId="{519DC38E-3115-987E-166A-B6CB6CAA036B}"/>
          </ac:spMkLst>
        </pc:spChg>
        <pc:spChg chg="add del mod">
          <ac:chgData name="Elena Long" userId="3151066e-a619-4d94-bc0a-2038df9f18dc" providerId="ADAL" clId="{F717EEB6-4BA7-4A7A-ADCB-D774B810C703}" dt="2023-04-24T15:50:49.022" v="3170"/>
          <ac:spMkLst>
            <pc:docMk/>
            <pc:sldMk cId="1642258125" sldId="370"/>
            <ac:spMk id="8" creationId="{51B3BF88-A26C-DF5A-4277-706B9D0096A6}"/>
          </ac:spMkLst>
        </pc:spChg>
        <pc:picChg chg="add del mod modCrop">
          <ac:chgData name="Elena Long" userId="3151066e-a619-4d94-bc0a-2038df9f18dc" providerId="ADAL" clId="{F717EEB6-4BA7-4A7A-ADCB-D774B810C703}" dt="2023-04-24T15:50:45.682" v="3169" actId="478"/>
          <ac:picMkLst>
            <pc:docMk/>
            <pc:sldMk cId="1642258125" sldId="370"/>
            <ac:picMk id="6" creationId="{A44EDBD8-BDD0-6859-E6B5-B580B516ED8C}"/>
          </ac:picMkLst>
        </pc:picChg>
        <pc:picChg chg="add mod modCrop">
          <ac:chgData name="Elena Long" userId="3151066e-a619-4d94-bc0a-2038df9f18dc" providerId="ADAL" clId="{F717EEB6-4BA7-4A7A-ADCB-D774B810C703}" dt="2023-04-24T15:51:10.177" v="3178" actId="14100"/>
          <ac:picMkLst>
            <pc:docMk/>
            <pc:sldMk cId="1642258125" sldId="370"/>
            <ac:picMk id="10" creationId="{EC890EF7-B197-6AE4-6B6A-1DA81A8D9AC8}"/>
          </ac:picMkLst>
        </pc:picChg>
      </pc:sldChg>
      <pc:sldChg chg="addSp modSp new mod">
        <pc:chgData name="Elena Long" userId="3151066e-a619-4d94-bc0a-2038df9f18dc" providerId="ADAL" clId="{F717EEB6-4BA7-4A7A-ADCB-D774B810C703}" dt="2023-04-24T15:55:59.245" v="3457" actId="1076"/>
        <pc:sldMkLst>
          <pc:docMk/>
          <pc:sldMk cId="1859852615" sldId="371"/>
        </pc:sldMkLst>
        <pc:spChg chg="mod">
          <ac:chgData name="Elena Long" userId="3151066e-a619-4d94-bc0a-2038df9f18dc" providerId="ADAL" clId="{F717EEB6-4BA7-4A7A-ADCB-D774B810C703}" dt="2023-04-24T15:52:20.679" v="3306" actId="20577"/>
          <ac:spMkLst>
            <pc:docMk/>
            <pc:sldMk cId="1859852615" sldId="371"/>
            <ac:spMk id="2" creationId="{3319ED18-44E8-C767-4735-BDCDDB6A1336}"/>
          </ac:spMkLst>
        </pc:spChg>
        <pc:spChg chg="mod">
          <ac:chgData name="Elena Long" userId="3151066e-a619-4d94-bc0a-2038df9f18dc" providerId="ADAL" clId="{F717EEB6-4BA7-4A7A-ADCB-D774B810C703}" dt="2023-04-24T15:54:23.014" v="3453" actId="14100"/>
          <ac:spMkLst>
            <pc:docMk/>
            <pc:sldMk cId="1859852615" sldId="371"/>
            <ac:spMk id="3" creationId="{56888D68-D20D-62CB-2CF8-4C9F03BF2CDB}"/>
          </ac:spMkLst>
        </pc:spChg>
        <pc:picChg chg="add mod">
          <ac:chgData name="Elena Long" userId="3151066e-a619-4d94-bc0a-2038df9f18dc" providerId="ADAL" clId="{F717EEB6-4BA7-4A7A-ADCB-D774B810C703}" dt="2023-04-24T15:54:25.328" v="3454" actId="1076"/>
          <ac:picMkLst>
            <pc:docMk/>
            <pc:sldMk cId="1859852615" sldId="371"/>
            <ac:picMk id="5" creationId="{3A7A7D63-9410-8EFA-9A6B-8E7FDBDD88F4}"/>
          </ac:picMkLst>
        </pc:picChg>
        <pc:picChg chg="add mod">
          <ac:chgData name="Elena Long" userId="3151066e-a619-4d94-bc0a-2038df9f18dc" providerId="ADAL" clId="{F717EEB6-4BA7-4A7A-ADCB-D774B810C703}" dt="2023-04-24T15:55:59.245" v="3457" actId="1076"/>
          <ac:picMkLst>
            <pc:docMk/>
            <pc:sldMk cId="1859852615" sldId="371"/>
            <ac:picMk id="7" creationId="{215F36B0-E5F1-2BC5-6559-6D7264E0F889}"/>
          </ac:picMkLst>
        </pc:picChg>
      </pc:sldChg>
      <pc:sldChg chg="addSp modSp new mod ord">
        <pc:chgData name="Elena Long" userId="3151066e-a619-4d94-bc0a-2038df9f18dc" providerId="ADAL" clId="{F717EEB6-4BA7-4A7A-ADCB-D774B810C703}" dt="2023-04-24T17:52:41.359" v="3703"/>
        <pc:sldMkLst>
          <pc:docMk/>
          <pc:sldMk cId="2337848048" sldId="372"/>
        </pc:sldMkLst>
        <pc:spChg chg="mod">
          <ac:chgData name="Elena Long" userId="3151066e-a619-4d94-bc0a-2038df9f18dc" providerId="ADAL" clId="{F717EEB6-4BA7-4A7A-ADCB-D774B810C703}" dt="2023-04-24T15:56:41.677" v="3501" actId="20577"/>
          <ac:spMkLst>
            <pc:docMk/>
            <pc:sldMk cId="2337848048" sldId="372"/>
            <ac:spMk id="2" creationId="{ABB8D952-873E-EE92-EBEA-C63436723DEB}"/>
          </ac:spMkLst>
        </pc:spChg>
        <pc:spChg chg="mod">
          <ac:chgData name="Elena Long" userId="3151066e-a619-4d94-bc0a-2038df9f18dc" providerId="ADAL" clId="{F717EEB6-4BA7-4A7A-ADCB-D774B810C703}" dt="2023-04-24T15:57:53.903" v="3692" actId="14100"/>
          <ac:spMkLst>
            <pc:docMk/>
            <pc:sldMk cId="2337848048" sldId="372"/>
            <ac:spMk id="3" creationId="{4BC4D605-0D01-003E-253D-6F6B1456D517}"/>
          </ac:spMkLst>
        </pc:spChg>
        <pc:picChg chg="add mod">
          <ac:chgData name="Elena Long" userId="3151066e-a619-4d94-bc0a-2038df9f18dc" providerId="ADAL" clId="{F717EEB6-4BA7-4A7A-ADCB-D774B810C703}" dt="2023-04-24T15:58:43.231" v="3695" actId="1076"/>
          <ac:picMkLst>
            <pc:docMk/>
            <pc:sldMk cId="2337848048" sldId="372"/>
            <ac:picMk id="5" creationId="{5CA9D7FB-57AE-34FF-D351-3D33588D8D31}"/>
          </ac:picMkLst>
        </pc:picChg>
      </pc:sldChg>
      <pc:sldChg chg="addSp delSp modSp new mod">
        <pc:chgData name="Elena Long" userId="3151066e-a619-4d94-bc0a-2038df9f18dc" providerId="ADAL" clId="{F717EEB6-4BA7-4A7A-ADCB-D774B810C703}" dt="2023-04-24T17:54:46.904" v="3744" actId="1076"/>
        <pc:sldMkLst>
          <pc:docMk/>
          <pc:sldMk cId="2718356664" sldId="373"/>
        </pc:sldMkLst>
        <pc:spChg chg="mod">
          <ac:chgData name="Elena Long" userId="3151066e-a619-4d94-bc0a-2038df9f18dc" providerId="ADAL" clId="{F717EEB6-4BA7-4A7A-ADCB-D774B810C703}" dt="2023-04-24T17:53:55.213" v="3735" actId="20577"/>
          <ac:spMkLst>
            <pc:docMk/>
            <pc:sldMk cId="2718356664" sldId="373"/>
            <ac:spMk id="2" creationId="{6F812ED6-724E-F82D-9B28-BF49DBBD676F}"/>
          </ac:spMkLst>
        </pc:spChg>
        <pc:spChg chg="del">
          <ac:chgData name="Elena Long" userId="3151066e-a619-4d94-bc0a-2038df9f18dc" providerId="ADAL" clId="{F717EEB6-4BA7-4A7A-ADCB-D774B810C703}" dt="2023-04-24T17:54:37.386" v="3736"/>
          <ac:spMkLst>
            <pc:docMk/>
            <pc:sldMk cId="2718356664" sldId="373"/>
            <ac:spMk id="3" creationId="{738828ED-8CD0-63F2-4C47-013042DE60B1}"/>
          </ac:spMkLst>
        </pc:spChg>
        <pc:picChg chg="add mod">
          <ac:chgData name="Elena Long" userId="3151066e-a619-4d94-bc0a-2038df9f18dc" providerId="ADAL" clId="{F717EEB6-4BA7-4A7A-ADCB-D774B810C703}" dt="2023-04-24T17:54:39.803" v="3739" actId="1076"/>
          <ac:picMkLst>
            <pc:docMk/>
            <pc:sldMk cId="2718356664" sldId="373"/>
            <ac:picMk id="5" creationId="{5137F89D-9E52-374A-5BF6-0BDB361E85B6}"/>
          </ac:picMkLst>
        </pc:picChg>
        <pc:picChg chg="add mod">
          <ac:chgData name="Elena Long" userId="3151066e-a619-4d94-bc0a-2038df9f18dc" providerId="ADAL" clId="{F717EEB6-4BA7-4A7A-ADCB-D774B810C703}" dt="2023-04-24T17:54:46.904" v="3744" actId="1076"/>
          <ac:picMkLst>
            <pc:docMk/>
            <pc:sldMk cId="2718356664" sldId="373"/>
            <ac:picMk id="7" creationId="{08FE480C-3A27-3276-7E6D-F68F71066A0D}"/>
          </ac:picMkLst>
        </pc:picChg>
      </pc:sldChg>
      <pc:sldChg chg="addSp delSp modSp new mod">
        <pc:chgData name="Elena Long" userId="3151066e-a619-4d94-bc0a-2038df9f18dc" providerId="ADAL" clId="{F717EEB6-4BA7-4A7A-ADCB-D774B810C703}" dt="2023-04-24T18:00:48.106" v="3806" actId="14100"/>
        <pc:sldMkLst>
          <pc:docMk/>
          <pc:sldMk cId="2083528842" sldId="374"/>
        </pc:sldMkLst>
        <pc:spChg chg="mod">
          <ac:chgData name="Elena Long" userId="3151066e-a619-4d94-bc0a-2038df9f18dc" providerId="ADAL" clId="{F717EEB6-4BA7-4A7A-ADCB-D774B810C703}" dt="2023-04-24T17:59:26.292" v="3789" actId="20577"/>
          <ac:spMkLst>
            <pc:docMk/>
            <pc:sldMk cId="2083528842" sldId="374"/>
            <ac:spMk id="2" creationId="{4375A4EA-34F9-BFEA-D6D4-DE84A5894E33}"/>
          </ac:spMkLst>
        </pc:spChg>
        <pc:spChg chg="del">
          <ac:chgData name="Elena Long" userId="3151066e-a619-4d94-bc0a-2038df9f18dc" providerId="ADAL" clId="{F717EEB6-4BA7-4A7A-ADCB-D774B810C703}" dt="2023-04-24T18:00:09.711" v="3790"/>
          <ac:spMkLst>
            <pc:docMk/>
            <pc:sldMk cId="2083528842" sldId="374"/>
            <ac:spMk id="3" creationId="{E248ED52-3225-5260-F82B-CE9CEDFA44DA}"/>
          </ac:spMkLst>
        </pc:spChg>
        <pc:spChg chg="add del mod">
          <ac:chgData name="Elena Long" userId="3151066e-a619-4d94-bc0a-2038df9f18dc" providerId="ADAL" clId="{F717EEB6-4BA7-4A7A-ADCB-D774B810C703}" dt="2023-04-24T18:00:17.806" v="3794"/>
          <ac:spMkLst>
            <pc:docMk/>
            <pc:sldMk cId="2083528842" sldId="374"/>
            <ac:spMk id="7" creationId="{8CC9207F-4A8F-45EC-276A-51CFBEE2AF69}"/>
          </ac:spMkLst>
        </pc:spChg>
        <pc:picChg chg="add del mod">
          <ac:chgData name="Elena Long" userId="3151066e-a619-4d94-bc0a-2038df9f18dc" providerId="ADAL" clId="{F717EEB6-4BA7-4A7A-ADCB-D774B810C703}" dt="2023-04-24T18:00:11.854" v="3793" actId="478"/>
          <ac:picMkLst>
            <pc:docMk/>
            <pc:sldMk cId="2083528842" sldId="374"/>
            <ac:picMk id="5" creationId="{EC64D332-B37B-C2A2-6564-FCAB98E23E86}"/>
          </ac:picMkLst>
        </pc:picChg>
        <pc:picChg chg="add mod modCrop">
          <ac:chgData name="Elena Long" userId="3151066e-a619-4d94-bc0a-2038df9f18dc" providerId="ADAL" clId="{F717EEB6-4BA7-4A7A-ADCB-D774B810C703}" dt="2023-04-24T18:00:32.179" v="3800" actId="14100"/>
          <ac:picMkLst>
            <pc:docMk/>
            <pc:sldMk cId="2083528842" sldId="374"/>
            <ac:picMk id="9" creationId="{E07087F9-E5C2-F392-ECFB-FAEB27904CB4}"/>
          </ac:picMkLst>
        </pc:picChg>
        <pc:picChg chg="add mod modCrop">
          <ac:chgData name="Elena Long" userId="3151066e-a619-4d94-bc0a-2038df9f18dc" providerId="ADAL" clId="{F717EEB6-4BA7-4A7A-ADCB-D774B810C703}" dt="2023-04-24T18:00:48.106" v="3806" actId="14100"/>
          <ac:picMkLst>
            <pc:docMk/>
            <pc:sldMk cId="2083528842" sldId="374"/>
            <ac:picMk id="10" creationId="{CCD8F586-3E77-D698-69F7-F192D53BD754}"/>
          </ac:picMkLst>
        </pc:picChg>
      </pc:sldChg>
      <pc:sldChg chg="addSp delSp modSp new del mod">
        <pc:chgData name="Elena Long" userId="3151066e-a619-4d94-bc0a-2038df9f18dc" providerId="ADAL" clId="{F717EEB6-4BA7-4A7A-ADCB-D774B810C703}" dt="2023-04-24T18:01:54.528" v="3817" actId="47"/>
        <pc:sldMkLst>
          <pc:docMk/>
          <pc:sldMk cId="1510406865" sldId="375"/>
        </pc:sldMkLst>
        <pc:spChg chg="mod">
          <ac:chgData name="Elena Long" userId="3151066e-a619-4d94-bc0a-2038df9f18dc" providerId="ADAL" clId="{F717EEB6-4BA7-4A7A-ADCB-D774B810C703}" dt="2023-04-24T18:01:30.509" v="3815" actId="20577"/>
          <ac:spMkLst>
            <pc:docMk/>
            <pc:sldMk cId="1510406865" sldId="375"/>
            <ac:spMk id="2" creationId="{C369D76F-CC8F-BBFA-C14E-3B03FFE5653D}"/>
          </ac:spMkLst>
        </pc:spChg>
        <pc:spChg chg="del">
          <ac:chgData name="Elena Long" userId="3151066e-a619-4d94-bc0a-2038df9f18dc" providerId="ADAL" clId="{F717EEB6-4BA7-4A7A-ADCB-D774B810C703}" dt="2023-04-24T18:01:40.713" v="3816"/>
          <ac:spMkLst>
            <pc:docMk/>
            <pc:sldMk cId="1510406865" sldId="375"/>
            <ac:spMk id="3" creationId="{1E16B0AA-71D2-B015-9829-A51E3B11661F}"/>
          </ac:spMkLst>
        </pc:spChg>
        <pc:picChg chg="add mod">
          <ac:chgData name="Elena Long" userId="3151066e-a619-4d94-bc0a-2038df9f18dc" providerId="ADAL" clId="{F717EEB6-4BA7-4A7A-ADCB-D774B810C703}" dt="2023-04-24T18:01:40.713" v="3816"/>
          <ac:picMkLst>
            <pc:docMk/>
            <pc:sldMk cId="1510406865" sldId="375"/>
            <ac:picMk id="1026" creationId="{BC32C3B1-B8DE-7018-4BC6-76F954796AE8}"/>
          </ac:picMkLst>
        </pc:picChg>
      </pc:sldChg>
    </pc:docChg>
  </pc:docChgLst>
  <pc:docChgLst>
    <pc:chgData name="Elena Long" userId="3151066e-a619-4d94-bc0a-2038df9f18dc" providerId="ADAL" clId="{27270356-26E6-4A24-8D6F-3CFD05B6B213}"/>
    <pc:docChg chg="undo custSel addSld delSld modSld modSection">
      <pc:chgData name="Elena Long" userId="3151066e-a619-4d94-bc0a-2038df9f18dc" providerId="ADAL" clId="{27270356-26E6-4A24-8D6F-3CFD05B6B213}" dt="2024-07-19T15:02:48.295" v="2106" actId="1036"/>
      <pc:docMkLst>
        <pc:docMk/>
      </pc:docMkLst>
      <pc:sldChg chg="modSp mod">
        <pc:chgData name="Elena Long" userId="3151066e-a619-4d94-bc0a-2038df9f18dc" providerId="ADAL" clId="{27270356-26E6-4A24-8D6F-3CFD05B6B213}" dt="2024-07-19T14:11:45.003" v="14" actId="20577"/>
        <pc:sldMkLst>
          <pc:docMk/>
          <pc:sldMk cId="2525201190" sldId="319"/>
        </pc:sldMkLst>
        <pc:spChg chg="mod">
          <ac:chgData name="Elena Long" userId="3151066e-a619-4d94-bc0a-2038df9f18dc" providerId="ADAL" clId="{27270356-26E6-4A24-8D6F-3CFD05B6B213}" dt="2024-07-19T14:11:42.493" v="13" actId="20577"/>
          <ac:spMkLst>
            <pc:docMk/>
            <pc:sldMk cId="2525201190" sldId="319"/>
            <ac:spMk id="2" creationId="{206ABDFD-A27B-50F7-5953-1FABAA4B8E5B}"/>
          </ac:spMkLst>
        </pc:spChg>
        <pc:spChg chg="mod">
          <ac:chgData name="Elena Long" userId="3151066e-a619-4d94-bc0a-2038df9f18dc" providerId="ADAL" clId="{27270356-26E6-4A24-8D6F-3CFD05B6B213}" dt="2024-07-19T14:11:45.003" v="14" actId="20577"/>
          <ac:spMkLst>
            <pc:docMk/>
            <pc:sldMk cId="2525201190" sldId="319"/>
            <ac:spMk id="3" creationId="{E2257E03-62B2-532A-3264-F7B1A8BB38F8}"/>
          </ac:spMkLst>
        </pc:spChg>
      </pc:sldChg>
      <pc:sldChg chg="addSp delSp modSp mod">
        <pc:chgData name="Elena Long" userId="3151066e-a619-4d94-bc0a-2038df9f18dc" providerId="ADAL" clId="{27270356-26E6-4A24-8D6F-3CFD05B6B213}" dt="2024-07-19T14:36:24.947" v="2045" actId="20577"/>
        <pc:sldMkLst>
          <pc:docMk/>
          <pc:sldMk cId="2084085223" sldId="362"/>
        </pc:sldMkLst>
        <pc:spChg chg="mod">
          <ac:chgData name="Elena Long" userId="3151066e-a619-4d94-bc0a-2038df9f18dc" providerId="ADAL" clId="{27270356-26E6-4A24-8D6F-3CFD05B6B213}" dt="2024-07-19T14:12:00.767" v="39" actId="20577"/>
          <ac:spMkLst>
            <pc:docMk/>
            <pc:sldMk cId="2084085223" sldId="362"/>
            <ac:spMk id="2" creationId="{E8009917-AAB5-A72D-2189-98C14406FAC8}"/>
          </ac:spMkLst>
        </pc:spChg>
        <pc:spChg chg="mod">
          <ac:chgData name="Elena Long" userId="3151066e-a619-4d94-bc0a-2038df9f18dc" providerId="ADAL" clId="{27270356-26E6-4A24-8D6F-3CFD05B6B213}" dt="2024-07-19T14:36:24.947" v="2045" actId="20577"/>
          <ac:spMkLst>
            <pc:docMk/>
            <pc:sldMk cId="2084085223" sldId="362"/>
            <ac:spMk id="3" creationId="{B6C849D4-27F6-CB08-3375-0AB1A2D77741}"/>
          </ac:spMkLst>
        </pc:spChg>
        <pc:picChg chg="add mod">
          <ac:chgData name="Elena Long" userId="3151066e-a619-4d94-bc0a-2038df9f18dc" providerId="ADAL" clId="{27270356-26E6-4A24-8D6F-3CFD05B6B213}" dt="2024-07-19T14:22:33.966" v="1592" actId="1076"/>
          <ac:picMkLst>
            <pc:docMk/>
            <pc:sldMk cId="2084085223" sldId="362"/>
            <ac:picMk id="4" creationId="{F43EB0CF-42AB-6BCA-36A5-2075162E0935}"/>
          </ac:picMkLst>
        </pc:picChg>
        <pc:picChg chg="del">
          <ac:chgData name="Elena Long" userId="3151066e-a619-4d94-bc0a-2038df9f18dc" providerId="ADAL" clId="{27270356-26E6-4A24-8D6F-3CFD05B6B213}" dt="2024-07-19T14:12:03.766" v="40" actId="478"/>
          <ac:picMkLst>
            <pc:docMk/>
            <pc:sldMk cId="2084085223" sldId="362"/>
            <ac:picMk id="6" creationId="{85E7245B-D54B-11DD-6025-A38E68F001F0}"/>
          </ac:picMkLst>
        </pc:picChg>
      </pc:sldChg>
      <pc:sldChg chg="del">
        <pc:chgData name="Elena Long" userId="3151066e-a619-4d94-bc0a-2038df9f18dc" providerId="ADAL" clId="{27270356-26E6-4A24-8D6F-3CFD05B6B213}" dt="2024-07-19T14:17:01.733" v="1067" actId="47"/>
        <pc:sldMkLst>
          <pc:docMk/>
          <pc:sldMk cId="1736006246" sldId="363"/>
        </pc:sldMkLst>
      </pc:sldChg>
      <pc:sldChg chg="del">
        <pc:chgData name="Elena Long" userId="3151066e-a619-4d94-bc0a-2038df9f18dc" providerId="ADAL" clId="{27270356-26E6-4A24-8D6F-3CFD05B6B213}" dt="2024-07-19T14:17:01.733" v="1067" actId="47"/>
        <pc:sldMkLst>
          <pc:docMk/>
          <pc:sldMk cId="3376413946" sldId="364"/>
        </pc:sldMkLst>
      </pc:sldChg>
      <pc:sldChg chg="del">
        <pc:chgData name="Elena Long" userId="3151066e-a619-4d94-bc0a-2038df9f18dc" providerId="ADAL" clId="{27270356-26E6-4A24-8D6F-3CFD05B6B213}" dt="2024-07-19T14:17:01.733" v="1067" actId="47"/>
        <pc:sldMkLst>
          <pc:docMk/>
          <pc:sldMk cId="3271422604" sldId="365"/>
        </pc:sldMkLst>
      </pc:sldChg>
      <pc:sldChg chg="del">
        <pc:chgData name="Elena Long" userId="3151066e-a619-4d94-bc0a-2038df9f18dc" providerId="ADAL" clId="{27270356-26E6-4A24-8D6F-3CFD05B6B213}" dt="2024-07-19T14:17:01.733" v="1067" actId="47"/>
        <pc:sldMkLst>
          <pc:docMk/>
          <pc:sldMk cId="2475814133" sldId="366"/>
        </pc:sldMkLst>
      </pc:sldChg>
      <pc:sldChg chg="del">
        <pc:chgData name="Elena Long" userId="3151066e-a619-4d94-bc0a-2038df9f18dc" providerId="ADAL" clId="{27270356-26E6-4A24-8D6F-3CFD05B6B213}" dt="2024-07-19T14:17:01.733" v="1067" actId="47"/>
        <pc:sldMkLst>
          <pc:docMk/>
          <pc:sldMk cId="281369973" sldId="367"/>
        </pc:sldMkLst>
      </pc:sldChg>
      <pc:sldChg chg="del">
        <pc:chgData name="Elena Long" userId="3151066e-a619-4d94-bc0a-2038df9f18dc" providerId="ADAL" clId="{27270356-26E6-4A24-8D6F-3CFD05B6B213}" dt="2024-07-19T14:17:01.733" v="1067" actId="47"/>
        <pc:sldMkLst>
          <pc:docMk/>
          <pc:sldMk cId="1348967556" sldId="368"/>
        </pc:sldMkLst>
      </pc:sldChg>
      <pc:sldChg chg="del">
        <pc:chgData name="Elena Long" userId="3151066e-a619-4d94-bc0a-2038df9f18dc" providerId="ADAL" clId="{27270356-26E6-4A24-8D6F-3CFD05B6B213}" dt="2024-07-19T14:17:01.733" v="1067" actId="47"/>
        <pc:sldMkLst>
          <pc:docMk/>
          <pc:sldMk cId="1829157581" sldId="369"/>
        </pc:sldMkLst>
      </pc:sldChg>
      <pc:sldChg chg="modSp add mod">
        <pc:chgData name="Elena Long" userId="3151066e-a619-4d94-bc0a-2038df9f18dc" providerId="ADAL" clId="{27270356-26E6-4A24-8D6F-3CFD05B6B213}" dt="2024-07-19T14:31:12.071" v="1965" actId="20577"/>
        <pc:sldMkLst>
          <pc:docMk/>
          <pc:sldMk cId="1294276962" sldId="370"/>
        </pc:sldMkLst>
        <pc:spChg chg="mod">
          <ac:chgData name="Elena Long" userId="3151066e-a619-4d94-bc0a-2038df9f18dc" providerId="ADAL" clId="{27270356-26E6-4A24-8D6F-3CFD05B6B213}" dt="2024-07-19T14:31:12.071" v="1965" actId="20577"/>
          <ac:spMkLst>
            <pc:docMk/>
            <pc:sldMk cId="1294276962" sldId="370"/>
            <ac:spMk id="3" creationId="{B6C849D4-27F6-CB08-3375-0AB1A2D77741}"/>
          </ac:spMkLst>
        </pc:spChg>
      </pc:sldChg>
      <pc:sldChg chg="modSp add mod">
        <pc:chgData name="Elena Long" userId="3151066e-a619-4d94-bc0a-2038df9f18dc" providerId="ADAL" clId="{27270356-26E6-4A24-8D6F-3CFD05B6B213}" dt="2024-07-19T14:34:21.087" v="2032" actId="20577"/>
        <pc:sldMkLst>
          <pc:docMk/>
          <pc:sldMk cId="3357110568" sldId="371"/>
        </pc:sldMkLst>
        <pc:spChg chg="mod">
          <ac:chgData name="Elena Long" userId="3151066e-a619-4d94-bc0a-2038df9f18dc" providerId="ADAL" clId="{27270356-26E6-4A24-8D6F-3CFD05B6B213}" dt="2024-07-19T14:34:21.087" v="2032" actId="20577"/>
          <ac:spMkLst>
            <pc:docMk/>
            <pc:sldMk cId="3357110568" sldId="371"/>
            <ac:spMk id="3" creationId="{B6C849D4-27F6-CB08-3375-0AB1A2D77741}"/>
          </ac:spMkLst>
        </pc:spChg>
      </pc:sldChg>
      <pc:sldChg chg="addSp delSp modSp add mod">
        <pc:chgData name="Elena Long" userId="3151066e-a619-4d94-bc0a-2038df9f18dc" providerId="ADAL" clId="{27270356-26E6-4A24-8D6F-3CFD05B6B213}" dt="2024-07-19T15:02:48.295" v="2106" actId="1036"/>
        <pc:sldMkLst>
          <pc:docMk/>
          <pc:sldMk cId="804998363" sldId="372"/>
        </pc:sldMkLst>
        <pc:spChg chg="del">
          <ac:chgData name="Elena Long" userId="3151066e-a619-4d94-bc0a-2038df9f18dc" providerId="ADAL" clId="{27270356-26E6-4A24-8D6F-3CFD05B6B213}" dt="2024-07-19T14:18:46.335" v="1337" actId="478"/>
          <ac:spMkLst>
            <pc:docMk/>
            <pc:sldMk cId="804998363" sldId="372"/>
            <ac:spMk id="3" creationId="{B6C849D4-27F6-CB08-3375-0AB1A2D77741}"/>
          </ac:spMkLst>
        </pc:spChg>
        <pc:spChg chg="add del mod">
          <ac:chgData name="Elena Long" userId="3151066e-a619-4d94-bc0a-2038df9f18dc" providerId="ADAL" clId="{27270356-26E6-4A24-8D6F-3CFD05B6B213}" dt="2024-07-19T14:18:48.066" v="1338" actId="478"/>
          <ac:spMkLst>
            <pc:docMk/>
            <pc:sldMk cId="804998363" sldId="372"/>
            <ac:spMk id="5" creationId="{E80B05A5-A4C2-E6B6-63C9-82D0361D9964}"/>
          </ac:spMkLst>
        </pc:spChg>
        <pc:spChg chg="add del">
          <ac:chgData name="Elena Long" userId="3151066e-a619-4d94-bc0a-2038df9f18dc" providerId="ADAL" clId="{27270356-26E6-4A24-8D6F-3CFD05B6B213}" dt="2024-07-19T14:19:05.822" v="1340" actId="478"/>
          <ac:spMkLst>
            <pc:docMk/>
            <pc:sldMk cId="804998363" sldId="372"/>
            <ac:spMk id="6" creationId="{2A606763-10D0-D0F6-52B4-7F6CEDF922E5}"/>
          </ac:spMkLst>
        </pc:spChg>
        <pc:picChg chg="add mod modCrop">
          <ac:chgData name="Elena Long" userId="3151066e-a619-4d94-bc0a-2038df9f18dc" providerId="ADAL" clId="{27270356-26E6-4A24-8D6F-3CFD05B6B213}" dt="2024-07-19T15:02:48.295" v="2106" actId="1036"/>
          <ac:picMkLst>
            <pc:docMk/>
            <pc:sldMk cId="804998363" sldId="372"/>
            <ac:picMk id="8" creationId="{A210E6C5-E403-8FA7-4628-D225D0F194BD}"/>
          </ac:picMkLst>
        </pc:picChg>
      </pc:sldChg>
      <pc:sldChg chg="addSp delSp modSp add mod">
        <pc:chgData name="Elena Long" userId="3151066e-a619-4d94-bc0a-2038df9f18dc" providerId="ADAL" clId="{27270356-26E6-4A24-8D6F-3CFD05B6B213}" dt="2024-07-19T14:29:57.253" v="1901" actId="20577"/>
        <pc:sldMkLst>
          <pc:docMk/>
          <pc:sldMk cId="864501449" sldId="373"/>
        </pc:sldMkLst>
        <pc:spChg chg="mod">
          <ac:chgData name="Elena Long" userId="3151066e-a619-4d94-bc0a-2038df9f18dc" providerId="ADAL" clId="{27270356-26E6-4A24-8D6F-3CFD05B6B213}" dt="2024-07-19T14:29:57.253" v="1901" actId="20577"/>
          <ac:spMkLst>
            <pc:docMk/>
            <pc:sldMk cId="864501449" sldId="373"/>
            <ac:spMk id="3" creationId="{B6C849D4-27F6-CB08-3375-0AB1A2D77741}"/>
          </ac:spMkLst>
        </pc:spChg>
        <pc:spChg chg="add mod">
          <ac:chgData name="Elena Long" userId="3151066e-a619-4d94-bc0a-2038df9f18dc" providerId="ADAL" clId="{27270356-26E6-4A24-8D6F-3CFD05B6B213}" dt="2024-07-19T14:27:24.885" v="1708" actId="1035"/>
          <ac:spMkLst>
            <pc:docMk/>
            <pc:sldMk cId="864501449" sldId="373"/>
            <ac:spMk id="6" creationId="{A98EF863-1FFA-518E-AED2-7501ECE99FD7}"/>
          </ac:spMkLst>
        </pc:spChg>
        <pc:spChg chg="add mod">
          <ac:chgData name="Elena Long" userId="3151066e-a619-4d94-bc0a-2038df9f18dc" providerId="ADAL" clId="{27270356-26E6-4A24-8D6F-3CFD05B6B213}" dt="2024-07-19T14:27:42.930" v="1722" actId="1076"/>
          <ac:spMkLst>
            <pc:docMk/>
            <pc:sldMk cId="864501449" sldId="373"/>
            <ac:spMk id="10" creationId="{2F5AA9D7-9A49-0286-D99D-0E1345FF250E}"/>
          </ac:spMkLst>
        </pc:spChg>
        <pc:spChg chg="add mod">
          <ac:chgData name="Elena Long" userId="3151066e-a619-4d94-bc0a-2038df9f18dc" providerId="ADAL" clId="{27270356-26E6-4A24-8D6F-3CFD05B6B213}" dt="2024-07-19T14:27:49.877" v="1726" actId="20577"/>
          <ac:spMkLst>
            <pc:docMk/>
            <pc:sldMk cId="864501449" sldId="373"/>
            <ac:spMk id="11" creationId="{E72B87B1-3527-6D0E-C636-38EB06C22D7F}"/>
          </ac:spMkLst>
        </pc:spChg>
        <pc:spChg chg="add mod">
          <ac:chgData name="Elena Long" userId="3151066e-a619-4d94-bc0a-2038df9f18dc" providerId="ADAL" clId="{27270356-26E6-4A24-8D6F-3CFD05B6B213}" dt="2024-07-19T14:28:25.112" v="1750" actId="1038"/>
          <ac:spMkLst>
            <pc:docMk/>
            <pc:sldMk cId="864501449" sldId="373"/>
            <ac:spMk id="12" creationId="{1A54067B-F08E-B098-595B-AD4C59DB7141}"/>
          </ac:spMkLst>
        </pc:spChg>
        <pc:spChg chg="add mod">
          <ac:chgData name="Elena Long" userId="3151066e-a619-4d94-bc0a-2038df9f18dc" providerId="ADAL" clId="{27270356-26E6-4A24-8D6F-3CFD05B6B213}" dt="2024-07-19T14:28:25.112" v="1750" actId="1038"/>
          <ac:spMkLst>
            <pc:docMk/>
            <pc:sldMk cId="864501449" sldId="373"/>
            <ac:spMk id="13" creationId="{DCBB3ABD-DB84-5B6A-5B6C-25B34C4B369D}"/>
          </ac:spMkLst>
        </pc:spChg>
        <pc:spChg chg="add mod">
          <ac:chgData name="Elena Long" userId="3151066e-a619-4d94-bc0a-2038df9f18dc" providerId="ADAL" clId="{27270356-26E6-4A24-8D6F-3CFD05B6B213}" dt="2024-07-19T14:28:35.457" v="1753" actId="20577"/>
          <ac:spMkLst>
            <pc:docMk/>
            <pc:sldMk cId="864501449" sldId="373"/>
            <ac:spMk id="14" creationId="{AD70B347-6B81-B18E-08D5-8B02EDE89EB8}"/>
          </ac:spMkLst>
        </pc:spChg>
        <pc:spChg chg="add mod">
          <ac:chgData name="Elena Long" userId="3151066e-a619-4d94-bc0a-2038df9f18dc" providerId="ADAL" clId="{27270356-26E6-4A24-8D6F-3CFD05B6B213}" dt="2024-07-19T14:28:59.875" v="1876" actId="1076"/>
          <ac:spMkLst>
            <pc:docMk/>
            <pc:sldMk cId="864501449" sldId="373"/>
            <ac:spMk id="15" creationId="{DF4C9325-A720-7F0B-118B-B5E525291B13}"/>
          </ac:spMkLst>
        </pc:spChg>
        <pc:spChg chg="add mod">
          <ac:chgData name="Elena Long" userId="3151066e-a619-4d94-bc0a-2038df9f18dc" providerId="ADAL" clId="{27270356-26E6-4A24-8D6F-3CFD05B6B213}" dt="2024-07-19T14:28:53.132" v="1871" actId="1037"/>
          <ac:spMkLst>
            <pc:docMk/>
            <pc:sldMk cId="864501449" sldId="373"/>
            <ac:spMk id="16" creationId="{DA09FF08-8CC2-3D44-5C00-54825F884E28}"/>
          </ac:spMkLst>
        </pc:spChg>
        <pc:spChg chg="add mod">
          <ac:chgData name="Elena Long" userId="3151066e-a619-4d94-bc0a-2038df9f18dc" providerId="ADAL" clId="{27270356-26E6-4A24-8D6F-3CFD05B6B213}" dt="2024-07-19T14:29:05.655" v="1879" actId="20577"/>
          <ac:spMkLst>
            <pc:docMk/>
            <pc:sldMk cId="864501449" sldId="373"/>
            <ac:spMk id="17" creationId="{D80BC74F-9FCC-0C62-B233-7A1786B327E4}"/>
          </ac:spMkLst>
        </pc:spChg>
        <pc:grpChg chg="add mod ord">
          <ac:chgData name="Elena Long" userId="3151066e-a619-4d94-bc0a-2038df9f18dc" providerId="ADAL" clId="{27270356-26E6-4A24-8D6F-3CFD05B6B213}" dt="2024-07-19T14:26:34.095" v="1606" actId="14100"/>
          <ac:grpSpMkLst>
            <pc:docMk/>
            <pc:sldMk cId="864501449" sldId="373"/>
            <ac:grpSpMk id="7" creationId="{768D5422-B57F-82D0-C90A-F727B0BB02B0}"/>
          </ac:grpSpMkLst>
        </pc:grpChg>
        <pc:picChg chg="del mod">
          <ac:chgData name="Elena Long" userId="3151066e-a619-4d94-bc0a-2038df9f18dc" providerId="ADAL" clId="{27270356-26E6-4A24-8D6F-3CFD05B6B213}" dt="2024-07-19T14:22:41.296" v="1593" actId="478"/>
          <ac:picMkLst>
            <pc:docMk/>
            <pc:sldMk cId="864501449" sldId="373"/>
            <ac:picMk id="4" creationId="{F43EB0CF-42AB-6BCA-36A5-2075162E0935}"/>
          </ac:picMkLst>
        </pc:picChg>
        <pc:picChg chg="add mod">
          <ac:chgData name="Elena Long" userId="3151066e-a619-4d94-bc0a-2038df9f18dc" providerId="ADAL" clId="{27270356-26E6-4A24-8D6F-3CFD05B6B213}" dt="2024-07-19T14:23:30.955" v="1597" actId="164"/>
          <ac:picMkLst>
            <pc:docMk/>
            <pc:sldMk cId="864501449" sldId="373"/>
            <ac:picMk id="5" creationId="{C855E07F-CC3E-5324-599B-36EE01700977}"/>
          </ac:picMkLst>
        </pc:picChg>
        <pc:picChg chg="add mod">
          <ac:chgData name="Elena Long" userId="3151066e-a619-4d94-bc0a-2038df9f18dc" providerId="ADAL" clId="{27270356-26E6-4A24-8D6F-3CFD05B6B213}" dt="2024-07-19T14:26:29.513" v="1605" actId="1076"/>
          <ac:picMkLst>
            <pc:docMk/>
            <pc:sldMk cId="864501449" sldId="373"/>
            <ac:picMk id="9" creationId="{E71132BE-7870-BF8D-C4EE-8001DE36FD46}"/>
          </ac:picMkLst>
        </pc:picChg>
      </pc:sldChg>
    </pc:docChg>
  </pc:docChgLst>
  <pc:docChgLst>
    <pc:chgData name="Elena Long" userId="3151066e-a619-4d94-bc0a-2038df9f18dc" providerId="ADAL" clId="{1DD7D061-B03C-42D2-927B-CE74D4543659}"/>
    <pc:docChg chg="undo custSel addSld modSld modSection">
      <pc:chgData name="Elena Long" userId="3151066e-a619-4d94-bc0a-2038df9f18dc" providerId="ADAL" clId="{1DD7D061-B03C-42D2-927B-CE74D4543659}" dt="2024-06-17T17:29:30.960" v="974" actId="1076"/>
      <pc:docMkLst>
        <pc:docMk/>
      </pc:docMkLst>
      <pc:sldChg chg="modSp mod">
        <pc:chgData name="Elena Long" userId="3151066e-a619-4d94-bc0a-2038df9f18dc" providerId="ADAL" clId="{1DD7D061-B03C-42D2-927B-CE74D4543659}" dt="2024-06-17T17:12:37.355" v="47" actId="20577"/>
        <pc:sldMkLst>
          <pc:docMk/>
          <pc:sldMk cId="2525201190" sldId="319"/>
        </pc:sldMkLst>
        <pc:spChg chg="mod">
          <ac:chgData name="Elena Long" userId="3151066e-a619-4d94-bc0a-2038df9f18dc" providerId="ADAL" clId="{1DD7D061-B03C-42D2-927B-CE74D4543659}" dt="2024-06-17T17:12:33.707" v="44" actId="20577"/>
          <ac:spMkLst>
            <pc:docMk/>
            <pc:sldMk cId="2525201190" sldId="319"/>
            <ac:spMk id="2" creationId="{206ABDFD-A27B-50F7-5953-1FABAA4B8E5B}"/>
          </ac:spMkLst>
        </pc:spChg>
        <pc:spChg chg="mod">
          <ac:chgData name="Elena Long" userId="3151066e-a619-4d94-bc0a-2038df9f18dc" providerId="ADAL" clId="{1DD7D061-B03C-42D2-927B-CE74D4543659}" dt="2024-06-17T17:12:37.355" v="47" actId="20577"/>
          <ac:spMkLst>
            <pc:docMk/>
            <pc:sldMk cId="2525201190" sldId="319"/>
            <ac:spMk id="3" creationId="{E2257E03-62B2-532A-3264-F7B1A8BB38F8}"/>
          </ac:spMkLst>
        </pc:spChg>
      </pc:sldChg>
      <pc:sldChg chg="delSp modSp mod">
        <pc:chgData name="Elena Long" userId="3151066e-a619-4d94-bc0a-2038df9f18dc" providerId="ADAL" clId="{1DD7D061-B03C-42D2-927B-CE74D4543659}" dt="2024-06-17T17:14:18.071" v="286" actId="404"/>
        <pc:sldMkLst>
          <pc:docMk/>
          <pc:sldMk cId="1206417668" sldId="354"/>
        </pc:sldMkLst>
        <pc:spChg chg="mod">
          <ac:chgData name="Elena Long" userId="3151066e-a619-4d94-bc0a-2038df9f18dc" providerId="ADAL" clId="{1DD7D061-B03C-42D2-927B-CE74D4543659}" dt="2024-06-17T17:12:43.266" v="58" actId="20577"/>
          <ac:spMkLst>
            <pc:docMk/>
            <pc:sldMk cId="1206417668" sldId="354"/>
            <ac:spMk id="2" creationId="{33216E5A-0CEA-5ACE-DD31-5491BBFE1251}"/>
          </ac:spMkLst>
        </pc:spChg>
        <pc:spChg chg="mod">
          <ac:chgData name="Elena Long" userId="3151066e-a619-4d94-bc0a-2038df9f18dc" providerId="ADAL" clId="{1DD7D061-B03C-42D2-927B-CE74D4543659}" dt="2024-06-17T17:14:18.071" v="286" actId="404"/>
          <ac:spMkLst>
            <pc:docMk/>
            <pc:sldMk cId="1206417668" sldId="354"/>
            <ac:spMk id="3" creationId="{0C591DF0-E744-9DC3-3EFD-B2C67AC92872}"/>
          </ac:spMkLst>
        </pc:spChg>
        <pc:picChg chg="del">
          <ac:chgData name="Elena Long" userId="3151066e-a619-4d94-bc0a-2038df9f18dc" providerId="ADAL" clId="{1DD7D061-B03C-42D2-927B-CE74D4543659}" dt="2024-06-17T17:12:45.360" v="59" actId="478"/>
          <ac:picMkLst>
            <pc:docMk/>
            <pc:sldMk cId="1206417668" sldId="354"/>
            <ac:picMk id="7" creationId="{3D3BC4D9-4949-60BB-DDCA-DD0337CA378D}"/>
          </ac:picMkLst>
        </pc:picChg>
      </pc:sldChg>
      <pc:sldChg chg="addSp delSp modSp mod">
        <pc:chgData name="Elena Long" userId="3151066e-a619-4d94-bc0a-2038df9f18dc" providerId="ADAL" clId="{1DD7D061-B03C-42D2-927B-CE74D4543659}" dt="2024-06-17T17:16:54.386" v="333" actId="1076"/>
        <pc:sldMkLst>
          <pc:docMk/>
          <pc:sldMk cId="818995873" sldId="355"/>
        </pc:sldMkLst>
        <pc:spChg chg="mod">
          <ac:chgData name="Elena Long" userId="3151066e-a619-4d94-bc0a-2038df9f18dc" providerId="ADAL" clId="{1DD7D061-B03C-42D2-927B-CE74D4543659}" dt="2024-06-17T17:15:17.930" v="326" actId="20577"/>
          <ac:spMkLst>
            <pc:docMk/>
            <pc:sldMk cId="818995873" sldId="355"/>
            <ac:spMk id="2" creationId="{56A81696-4EE5-6F75-6B2C-CB4521CA9B09}"/>
          </ac:spMkLst>
        </pc:spChg>
        <pc:spChg chg="del mod">
          <ac:chgData name="Elena Long" userId="3151066e-a619-4d94-bc0a-2038df9f18dc" providerId="ADAL" clId="{1DD7D061-B03C-42D2-927B-CE74D4543659}" dt="2024-06-17T17:16:47.621" v="329" actId="478"/>
          <ac:spMkLst>
            <pc:docMk/>
            <pc:sldMk cId="818995873" sldId="355"/>
            <ac:spMk id="3" creationId="{310EC490-16AD-1572-0C62-6FEDD25FD8DC}"/>
          </ac:spMkLst>
        </pc:spChg>
        <pc:picChg chg="add mod">
          <ac:chgData name="Elena Long" userId="3151066e-a619-4d94-bc0a-2038df9f18dc" providerId="ADAL" clId="{1DD7D061-B03C-42D2-927B-CE74D4543659}" dt="2024-06-17T17:16:54.386" v="333" actId="1076"/>
          <ac:picMkLst>
            <pc:docMk/>
            <pc:sldMk cId="818995873" sldId="355"/>
            <ac:picMk id="5" creationId="{704E0958-9A67-4FF8-2B42-A63E54C9562B}"/>
          </ac:picMkLst>
        </pc:picChg>
      </pc:sldChg>
      <pc:sldChg chg="addSp delSp modSp new mod modAnim">
        <pc:chgData name="Elena Long" userId="3151066e-a619-4d94-bc0a-2038df9f18dc" providerId="ADAL" clId="{1DD7D061-B03C-42D2-927B-CE74D4543659}" dt="2024-06-17T17:14:56.880" v="308" actId="1076"/>
        <pc:sldMkLst>
          <pc:docMk/>
          <pc:sldMk cId="2894119118" sldId="356"/>
        </pc:sldMkLst>
        <pc:spChg chg="mod">
          <ac:chgData name="Elena Long" userId="3151066e-a619-4d94-bc0a-2038df9f18dc" providerId="ADAL" clId="{1DD7D061-B03C-42D2-927B-CE74D4543659}" dt="2024-06-17T17:14:29.836" v="300" actId="20577"/>
          <ac:spMkLst>
            <pc:docMk/>
            <pc:sldMk cId="2894119118" sldId="356"/>
            <ac:spMk id="2" creationId="{99443C33-FB37-EA4C-1FC5-1CE697206F82}"/>
          </ac:spMkLst>
        </pc:spChg>
        <pc:spChg chg="del">
          <ac:chgData name="Elena Long" userId="3151066e-a619-4d94-bc0a-2038df9f18dc" providerId="ADAL" clId="{1DD7D061-B03C-42D2-927B-CE74D4543659}" dt="2024-06-17T17:14:33.748" v="301" actId="478"/>
          <ac:spMkLst>
            <pc:docMk/>
            <pc:sldMk cId="2894119118" sldId="356"/>
            <ac:spMk id="3" creationId="{F704BD56-33D9-A8FC-7388-38FFA7929871}"/>
          </ac:spMkLst>
        </pc:spChg>
        <pc:picChg chg="add mod">
          <ac:chgData name="Elena Long" userId="3151066e-a619-4d94-bc0a-2038df9f18dc" providerId="ADAL" clId="{1DD7D061-B03C-42D2-927B-CE74D4543659}" dt="2024-06-17T17:14:56.880" v="308" actId="1076"/>
          <ac:picMkLst>
            <pc:docMk/>
            <pc:sldMk cId="2894119118" sldId="356"/>
            <ac:picMk id="4" creationId="{72744386-E4AD-97EC-9EB1-ACDFF29418B5}"/>
          </ac:picMkLst>
        </pc:picChg>
      </pc:sldChg>
      <pc:sldChg chg="addSp delSp modSp new mod">
        <pc:chgData name="Elena Long" userId="3151066e-a619-4d94-bc0a-2038df9f18dc" providerId="ADAL" clId="{1DD7D061-B03C-42D2-927B-CE74D4543659}" dt="2024-06-17T17:17:42.273" v="377" actId="14100"/>
        <pc:sldMkLst>
          <pc:docMk/>
          <pc:sldMk cId="4203644696" sldId="357"/>
        </pc:sldMkLst>
        <pc:spChg chg="mod">
          <ac:chgData name="Elena Long" userId="3151066e-a619-4d94-bc0a-2038df9f18dc" providerId="ADAL" clId="{1DD7D061-B03C-42D2-927B-CE74D4543659}" dt="2024-06-17T17:17:12.555" v="374" actId="20577"/>
          <ac:spMkLst>
            <pc:docMk/>
            <pc:sldMk cId="4203644696" sldId="357"/>
            <ac:spMk id="2" creationId="{3A78B1BD-83F5-6EE2-968F-67C4C3CFEB3B}"/>
          </ac:spMkLst>
        </pc:spChg>
        <pc:spChg chg="del">
          <ac:chgData name="Elena Long" userId="3151066e-a619-4d94-bc0a-2038df9f18dc" providerId="ADAL" clId="{1DD7D061-B03C-42D2-927B-CE74D4543659}" dt="2024-06-17T17:17:38.267" v="375" actId="478"/>
          <ac:spMkLst>
            <pc:docMk/>
            <pc:sldMk cId="4203644696" sldId="357"/>
            <ac:spMk id="3" creationId="{DB9E75E9-8DDC-C978-A405-13F7E17A0F5A}"/>
          </ac:spMkLst>
        </pc:spChg>
        <pc:picChg chg="add mod">
          <ac:chgData name="Elena Long" userId="3151066e-a619-4d94-bc0a-2038df9f18dc" providerId="ADAL" clId="{1DD7D061-B03C-42D2-927B-CE74D4543659}" dt="2024-06-17T17:17:42.273" v="377" actId="14100"/>
          <ac:picMkLst>
            <pc:docMk/>
            <pc:sldMk cId="4203644696" sldId="357"/>
            <ac:picMk id="5" creationId="{FB91338E-B6C6-F6CB-D609-CE4F7CBDEDAC}"/>
          </ac:picMkLst>
        </pc:picChg>
      </pc:sldChg>
      <pc:sldChg chg="addSp modSp new mod">
        <pc:chgData name="Elena Long" userId="3151066e-a619-4d94-bc0a-2038df9f18dc" providerId="ADAL" clId="{1DD7D061-B03C-42D2-927B-CE74D4543659}" dt="2024-06-17T17:19:29.418" v="570" actId="1076"/>
        <pc:sldMkLst>
          <pc:docMk/>
          <pc:sldMk cId="985274791" sldId="358"/>
        </pc:sldMkLst>
        <pc:spChg chg="mod">
          <ac:chgData name="Elena Long" userId="3151066e-a619-4d94-bc0a-2038df9f18dc" providerId="ADAL" clId="{1DD7D061-B03C-42D2-927B-CE74D4543659}" dt="2024-06-17T17:18:15.478" v="440" actId="20577"/>
          <ac:spMkLst>
            <pc:docMk/>
            <pc:sldMk cId="985274791" sldId="358"/>
            <ac:spMk id="2" creationId="{415E9DF3-B65E-707C-016D-7E037D3FCEF0}"/>
          </ac:spMkLst>
        </pc:spChg>
        <pc:spChg chg="mod">
          <ac:chgData name="Elena Long" userId="3151066e-a619-4d94-bc0a-2038df9f18dc" providerId="ADAL" clId="{1DD7D061-B03C-42D2-927B-CE74D4543659}" dt="2024-06-17T17:18:35.881" v="562" actId="20577"/>
          <ac:spMkLst>
            <pc:docMk/>
            <pc:sldMk cId="985274791" sldId="358"/>
            <ac:spMk id="3" creationId="{53FAF1A0-DC36-2B65-70A4-07B0F3BB4BBA}"/>
          </ac:spMkLst>
        </pc:spChg>
        <pc:picChg chg="add mod ord modCrop">
          <ac:chgData name="Elena Long" userId="3151066e-a619-4d94-bc0a-2038df9f18dc" providerId="ADAL" clId="{1DD7D061-B03C-42D2-927B-CE74D4543659}" dt="2024-06-17T17:19:29.418" v="570" actId="1076"/>
          <ac:picMkLst>
            <pc:docMk/>
            <pc:sldMk cId="985274791" sldId="358"/>
            <ac:picMk id="5" creationId="{B9811D6C-43B9-6B39-1DD4-C2FB893B8A83}"/>
          </ac:picMkLst>
        </pc:picChg>
      </pc:sldChg>
      <pc:sldChg chg="modSp new mod">
        <pc:chgData name="Elena Long" userId="3151066e-a619-4d94-bc0a-2038df9f18dc" providerId="ADAL" clId="{1DD7D061-B03C-42D2-927B-CE74D4543659}" dt="2024-06-17T17:21:15.308" v="826" actId="20577"/>
        <pc:sldMkLst>
          <pc:docMk/>
          <pc:sldMk cId="1761215164" sldId="359"/>
        </pc:sldMkLst>
        <pc:spChg chg="mod">
          <ac:chgData name="Elena Long" userId="3151066e-a619-4d94-bc0a-2038df9f18dc" providerId="ADAL" clId="{1DD7D061-B03C-42D2-927B-CE74D4543659}" dt="2024-06-17T17:19:36.907" v="583" actId="20577"/>
          <ac:spMkLst>
            <pc:docMk/>
            <pc:sldMk cId="1761215164" sldId="359"/>
            <ac:spMk id="2" creationId="{84A69424-12FB-CF32-FF36-101FAEE2D257}"/>
          </ac:spMkLst>
        </pc:spChg>
        <pc:spChg chg="mod">
          <ac:chgData name="Elena Long" userId="3151066e-a619-4d94-bc0a-2038df9f18dc" providerId="ADAL" clId="{1DD7D061-B03C-42D2-927B-CE74D4543659}" dt="2024-06-17T17:21:15.308" v="826" actId="20577"/>
          <ac:spMkLst>
            <pc:docMk/>
            <pc:sldMk cId="1761215164" sldId="359"/>
            <ac:spMk id="3" creationId="{F36D90DF-849E-EE99-ED74-5D747C0527AC}"/>
          </ac:spMkLst>
        </pc:spChg>
      </pc:sldChg>
      <pc:sldChg chg="addSp delSp modSp new mod">
        <pc:chgData name="Elena Long" userId="3151066e-a619-4d94-bc0a-2038df9f18dc" providerId="ADAL" clId="{1DD7D061-B03C-42D2-927B-CE74D4543659}" dt="2024-06-17T17:20:54.830" v="731" actId="1076"/>
        <pc:sldMkLst>
          <pc:docMk/>
          <pc:sldMk cId="1907141159" sldId="360"/>
        </pc:sldMkLst>
        <pc:spChg chg="mod">
          <ac:chgData name="Elena Long" userId="3151066e-a619-4d94-bc0a-2038df9f18dc" providerId="ADAL" clId="{1DD7D061-B03C-42D2-927B-CE74D4543659}" dt="2024-06-17T17:20:21.121" v="725" actId="20577"/>
          <ac:spMkLst>
            <pc:docMk/>
            <pc:sldMk cId="1907141159" sldId="360"/>
            <ac:spMk id="2" creationId="{F3571CDC-BACB-CC8D-82F7-D7FD5998072D}"/>
          </ac:spMkLst>
        </pc:spChg>
        <pc:spChg chg="del">
          <ac:chgData name="Elena Long" userId="3151066e-a619-4d94-bc0a-2038df9f18dc" providerId="ADAL" clId="{1DD7D061-B03C-42D2-927B-CE74D4543659}" dt="2024-06-17T17:20:23.321" v="726" actId="478"/>
          <ac:spMkLst>
            <pc:docMk/>
            <pc:sldMk cId="1907141159" sldId="360"/>
            <ac:spMk id="3" creationId="{24774824-582E-BEF6-9D52-52F89BAFE7A5}"/>
          </ac:spMkLst>
        </pc:spChg>
        <pc:picChg chg="add mod">
          <ac:chgData name="Elena Long" userId="3151066e-a619-4d94-bc0a-2038df9f18dc" providerId="ADAL" clId="{1DD7D061-B03C-42D2-927B-CE74D4543659}" dt="2024-06-17T17:20:54.830" v="731" actId="1076"/>
          <ac:picMkLst>
            <pc:docMk/>
            <pc:sldMk cId="1907141159" sldId="360"/>
            <ac:picMk id="5" creationId="{2DFBDC94-5DED-277F-1651-8DCAE94930AB}"/>
          </ac:picMkLst>
        </pc:picChg>
      </pc:sldChg>
      <pc:sldChg chg="addSp delSp modSp new mod">
        <pc:chgData name="Elena Long" userId="3151066e-a619-4d94-bc0a-2038df9f18dc" providerId="ADAL" clId="{1DD7D061-B03C-42D2-927B-CE74D4543659}" dt="2024-06-17T17:29:30.960" v="974" actId="1076"/>
        <pc:sldMkLst>
          <pc:docMk/>
          <pc:sldMk cId="2828516659" sldId="361"/>
        </pc:sldMkLst>
        <pc:spChg chg="mod">
          <ac:chgData name="Elena Long" userId="3151066e-a619-4d94-bc0a-2038df9f18dc" providerId="ADAL" clId="{1DD7D061-B03C-42D2-927B-CE74D4543659}" dt="2024-06-17T17:26:54.964" v="882" actId="20577"/>
          <ac:spMkLst>
            <pc:docMk/>
            <pc:sldMk cId="2828516659" sldId="361"/>
            <ac:spMk id="2" creationId="{BB2DB39E-D10E-0681-DAE5-49ECF626DCF0}"/>
          </ac:spMkLst>
        </pc:spChg>
        <pc:spChg chg="mod">
          <ac:chgData name="Elena Long" userId="3151066e-a619-4d94-bc0a-2038df9f18dc" providerId="ADAL" clId="{1DD7D061-B03C-42D2-927B-CE74D4543659}" dt="2024-06-17T17:27:01.226" v="924" actId="20577"/>
          <ac:spMkLst>
            <pc:docMk/>
            <pc:sldMk cId="2828516659" sldId="361"/>
            <ac:spMk id="3" creationId="{8CBFDC87-D467-5BF8-3874-DA61C139E8AE}"/>
          </ac:spMkLst>
        </pc:spChg>
        <pc:spChg chg="add del">
          <ac:chgData name="Elena Long" userId="3151066e-a619-4d94-bc0a-2038df9f18dc" providerId="ADAL" clId="{1DD7D061-B03C-42D2-927B-CE74D4543659}" dt="2024-06-17T17:27:19.267" v="926" actId="478"/>
          <ac:spMkLst>
            <pc:docMk/>
            <pc:sldMk cId="2828516659" sldId="361"/>
            <ac:spMk id="4" creationId="{2A3DD692-BA96-1FE1-6D3F-F94A69858978}"/>
          </ac:spMkLst>
        </pc:spChg>
        <pc:picChg chg="add mod modCrop">
          <ac:chgData name="Elena Long" userId="3151066e-a619-4d94-bc0a-2038df9f18dc" providerId="ADAL" clId="{1DD7D061-B03C-42D2-927B-CE74D4543659}" dt="2024-06-17T17:29:21.677" v="970" actId="1076"/>
          <ac:picMkLst>
            <pc:docMk/>
            <pc:sldMk cId="2828516659" sldId="361"/>
            <ac:picMk id="6" creationId="{5496923A-9C4E-8FD5-1E2A-8B8891D84410}"/>
          </ac:picMkLst>
        </pc:picChg>
        <pc:picChg chg="add mod modCrop">
          <ac:chgData name="Elena Long" userId="3151066e-a619-4d94-bc0a-2038df9f18dc" providerId="ADAL" clId="{1DD7D061-B03C-42D2-927B-CE74D4543659}" dt="2024-06-17T17:29:30.960" v="974" actId="1076"/>
          <ac:picMkLst>
            <pc:docMk/>
            <pc:sldMk cId="2828516659" sldId="361"/>
            <ac:picMk id="8" creationId="{EEFABD2A-D91F-024B-005D-02DEB559434D}"/>
          </ac:picMkLst>
        </pc:picChg>
        <pc:picChg chg="add mod modCrop">
          <ac:chgData name="Elena Long" userId="3151066e-a619-4d94-bc0a-2038df9f18dc" providerId="ADAL" clId="{1DD7D061-B03C-42D2-927B-CE74D4543659}" dt="2024-06-17T17:29:28.541" v="973" actId="1076"/>
          <ac:picMkLst>
            <pc:docMk/>
            <pc:sldMk cId="2828516659" sldId="361"/>
            <ac:picMk id="10" creationId="{4F887FC6-BE1F-E7F6-1622-6BA651B7ABAE}"/>
          </ac:picMkLst>
        </pc:picChg>
        <pc:picChg chg="add del mod">
          <ac:chgData name="Elena Long" userId="3151066e-a619-4d94-bc0a-2038df9f18dc" providerId="ADAL" clId="{1DD7D061-B03C-42D2-927B-CE74D4543659}" dt="2024-06-17T17:28:11.146" v="944" actId="478"/>
          <ac:picMkLst>
            <pc:docMk/>
            <pc:sldMk cId="2828516659" sldId="361"/>
            <ac:picMk id="12" creationId="{94DA0C41-3BB3-8B2A-1337-2A617059F384}"/>
          </ac:picMkLst>
        </pc:picChg>
        <pc:picChg chg="add mod modCrop">
          <ac:chgData name="Elena Long" userId="3151066e-a619-4d94-bc0a-2038df9f18dc" providerId="ADAL" clId="{1DD7D061-B03C-42D2-927B-CE74D4543659}" dt="2024-06-17T17:29:26.758" v="972" actId="1076"/>
          <ac:picMkLst>
            <pc:docMk/>
            <pc:sldMk cId="2828516659" sldId="361"/>
            <ac:picMk id="14" creationId="{5B32C77C-B264-D5D7-797D-815132359EF6}"/>
          </ac:picMkLst>
        </pc:picChg>
      </pc:sldChg>
    </pc:docChg>
  </pc:docChgLst>
  <pc:docChgLst>
    <pc:chgData name="Elena Long" userId="3151066e-a619-4d94-bc0a-2038df9f18dc" providerId="ADAL" clId="{0BF62E5D-BE9F-4231-92EE-53D9073EE734}"/>
    <pc:docChg chg="undo custSel addSld delSld modSld sldOrd modSection">
      <pc:chgData name="Elena Long" userId="3151066e-a619-4d94-bc0a-2038df9f18dc" providerId="ADAL" clId="{0BF62E5D-BE9F-4231-92EE-53D9073EE734}" dt="2023-07-03T17:58:44.951" v="1257" actId="9405"/>
      <pc:docMkLst>
        <pc:docMk/>
      </pc:docMkLst>
      <pc:sldChg chg="modSp mod">
        <pc:chgData name="Elena Long" userId="3151066e-a619-4d94-bc0a-2038df9f18dc" providerId="ADAL" clId="{0BF62E5D-BE9F-4231-92EE-53D9073EE734}" dt="2023-07-03T16:34:25.289" v="987" actId="20577"/>
        <pc:sldMkLst>
          <pc:docMk/>
          <pc:sldMk cId="2525201190" sldId="319"/>
        </pc:sldMkLst>
        <pc:spChg chg="mod">
          <ac:chgData name="Elena Long" userId="3151066e-a619-4d94-bc0a-2038df9f18dc" providerId="ADAL" clId="{0BF62E5D-BE9F-4231-92EE-53D9073EE734}" dt="2023-07-03T16:34:25.289" v="987" actId="20577"/>
          <ac:spMkLst>
            <pc:docMk/>
            <pc:sldMk cId="2525201190" sldId="319"/>
            <ac:spMk id="2" creationId="{206ABDFD-A27B-50F7-5953-1FABAA4B8E5B}"/>
          </ac:spMkLst>
        </pc:spChg>
        <pc:spChg chg="mod">
          <ac:chgData name="Elena Long" userId="3151066e-a619-4d94-bc0a-2038df9f18dc" providerId="ADAL" clId="{0BF62E5D-BE9F-4231-92EE-53D9073EE734}" dt="2023-07-03T15:38:02.192" v="851" actId="20577"/>
          <ac:spMkLst>
            <pc:docMk/>
            <pc:sldMk cId="2525201190" sldId="319"/>
            <ac:spMk id="3" creationId="{E2257E03-62B2-532A-3264-F7B1A8BB38F8}"/>
          </ac:spMkLst>
        </pc:spChg>
      </pc:sldChg>
      <pc:sldChg chg="del">
        <pc:chgData name="Elena Long" userId="3151066e-a619-4d94-bc0a-2038df9f18dc" providerId="ADAL" clId="{0BF62E5D-BE9F-4231-92EE-53D9073EE734}" dt="2023-06-14T20:55:29.138" v="8" actId="47"/>
        <pc:sldMkLst>
          <pc:docMk/>
          <pc:sldMk cId="3833176030" sldId="320"/>
        </pc:sldMkLst>
      </pc:sldChg>
      <pc:sldChg chg="del">
        <pc:chgData name="Elena Long" userId="3151066e-a619-4d94-bc0a-2038df9f18dc" providerId="ADAL" clId="{0BF62E5D-BE9F-4231-92EE-53D9073EE734}" dt="2023-06-14T20:55:32.243" v="9" actId="47"/>
        <pc:sldMkLst>
          <pc:docMk/>
          <pc:sldMk cId="2652371467" sldId="321"/>
        </pc:sldMkLst>
      </pc:sldChg>
      <pc:sldChg chg="del">
        <pc:chgData name="Elena Long" userId="3151066e-a619-4d94-bc0a-2038df9f18dc" providerId="ADAL" clId="{0BF62E5D-BE9F-4231-92EE-53D9073EE734}" dt="2023-06-14T20:55:32.243" v="9" actId="47"/>
        <pc:sldMkLst>
          <pc:docMk/>
          <pc:sldMk cId="3165612410" sldId="322"/>
        </pc:sldMkLst>
      </pc:sldChg>
      <pc:sldChg chg="del">
        <pc:chgData name="Elena Long" userId="3151066e-a619-4d94-bc0a-2038df9f18dc" providerId="ADAL" clId="{0BF62E5D-BE9F-4231-92EE-53D9073EE734}" dt="2023-06-14T20:55:32.243" v="9" actId="47"/>
        <pc:sldMkLst>
          <pc:docMk/>
          <pc:sldMk cId="1874801172" sldId="323"/>
        </pc:sldMkLst>
      </pc:sldChg>
      <pc:sldChg chg="del">
        <pc:chgData name="Elena Long" userId="3151066e-a619-4d94-bc0a-2038df9f18dc" providerId="ADAL" clId="{0BF62E5D-BE9F-4231-92EE-53D9073EE734}" dt="2023-06-14T20:55:32.243" v="9" actId="47"/>
        <pc:sldMkLst>
          <pc:docMk/>
          <pc:sldMk cId="1785271941" sldId="324"/>
        </pc:sldMkLst>
      </pc:sldChg>
      <pc:sldChg chg="addSp delSp modSp new mod">
        <pc:chgData name="Elena Long" userId="3151066e-a619-4d94-bc0a-2038df9f18dc" providerId="ADAL" clId="{0BF62E5D-BE9F-4231-92EE-53D9073EE734}" dt="2023-07-03T14:28:16.810" v="511" actId="1076"/>
        <pc:sldMkLst>
          <pc:docMk/>
          <pc:sldMk cId="1615603172" sldId="325"/>
        </pc:sldMkLst>
        <pc:spChg chg="mod">
          <ac:chgData name="Elena Long" userId="3151066e-a619-4d94-bc0a-2038df9f18dc" providerId="ADAL" clId="{0BF62E5D-BE9F-4231-92EE-53D9073EE734}" dt="2023-06-14T20:55:41.173" v="37" actId="20577"/>
          <ac:spMkLst>
            <pc:docMk/>
            <pc:sldMk cId="1615603172" sldId="325"/>
            <ac:spMk id="2" creationId="{B573DA38-8C68-6D0B-71F4-4ACB02841CFE}"/>
          </ac:spMkLst>
        </pc:spChg>
        <pc:spChg chg="mod">
          <ac:chgData name="Elena Long" userId="3151066e-a619-4d94-bc0a-2038df9f18dc" providerId="ADAL" clId="{0BF62E5D-BE9F-4231-92EE-53D9073EE734}" dt="2023-06-14T21:08:53.219" v="486" actId="20577"/>
          <ac:spMkLst>
            <pc:docMk/>
            <pc:sldMk cId="1615603172" sldId="325"/>
            <ac:spMk id="3" creationId="{1878B7C6-DA35-0096-4D65-3E77DCC0C08B}"/>
          </ac:spMkLst>
        </pc:spChg>
        <pc:graphicFrameChg chg="del">
          <ac:chgData name="Elena Long" userId="3151066e-a619-4d94-bc0a-2038df9f18dc" providerId="ADAL" clId="{0BF62E5D-BE9F-4231-92EE-53D9073EE734}" dt="2023-06-14T20:56:47.763" v="191" actId="478"/>
          <ac:graphicFrameMkLst>
            <pc:docMk/>
            <pc:sldMk cId="1615603172" sldId="325"/>
            <ac:graphicFrameMk id="4" creationId="{9BD6228B-76A5-BBA7-7842-E415BB2951B1}"/>
          </ac:graphicFrameMkLst>
        </pc:graphicFrameChg>
        <pc:picChg chg="add mod modCrop">
          <ac:chgData name="Elena Long" userId="3151066e-a619-4d94-bc0a-2038df9f18dc" providerId="ADAL" clId="{0BF62E5D-BE9F-4231-92EE-53D9073EE734}" dt="2023-07-03T14:28:16.810" v="511" actId="1076"/>
          <ac:picMkLst>
            <pc:docMk/>
            <pc:sldMk cId="1615603172" sldId="325"/>
            <ac:picMk id="5" creationId="{B2D2BDC0-474D-01D8-CB77-749FF1547919}"/>
          </ac:picMkLst>
        </pc:picChg>
        <pc:picChg chg="add del mod">
          <ac:chgData name="Elena Long" userId="3151066e-a619-4d94-bc0a-2038df9f18dc" providerId="ADAL" clId="{0BF62E5D-BE9F-4231-92EE-53D9073EE734}" dt="2023-07-03T14:27:59.724" v="505" actId="478"/>
          <ac:picMkLst>
            <pc:docMk/>
            <pc:sldMk cId="1615603172" sldId="325"/>
            <ac:picMk id="6" creationId="{0EEE585F-237B-F67C-D4BE-AC4B924F70E4}"/>
          </ac:picMkLst>
        </pc:picChg>
      </pc:sldChg>
      <pc:sldChg chg="addSp delSp modSp new mod ord">
        <pc:chgData name="Elena Long" userId="3151066e-a619-4d94-bc0a-2038df9f18dc" providerId="ADAL" clId="{0BF62E5D-BE9F-4231-92EE-53D9073EE734}" dt="2023-07-03T15:45:35.732" v="962" actId="14100"/>
        <pc:sldMkLst>
          <pc:docMk/>
          <pc:sldMk cId="274729649" sldId="326"/>
        </pc:sldMkLst>
        <pc:spChg chg="mod">
          <ac:chgData name="Elena Long" userId="3151066e-a619-4d94-bc0a-2038df9f18dc" providerId="ADAL" clId="{0BF62E5D-BE9F-4231-92EE-53D9073EE734}" dt="2023-06-14T20:58:50.664" v="251" actId="20577"/>
          <ac:spMkLst>
            <pc:docMk/>
            <pc:sldMk cId="274729649" sldId="326"/>
            <ac:spMk id="2" creationId="{03C6556A-E565-F388-F0BD-A3A57B85689D}"/>
          </ac:spMkLst>
        </pc:spChg>
        <pc:spChg chg="mod">
          <ac:chgData name="Elena Long" userId="3151066e-a619-4d94-bc0a-2038df9f18dc" providerId="ADAL" clId="{0BF62E5D-BE9F-4231-92EE-53D9073EE734}" dt="2023-07-03T15:39:08.639" v="932" actId="20577"/>
          <ac:spMkLst>
            <pc:docMk/>
            <pc:sldMk cId="274729649" sldId="326"/>
            <ac:spMk id="3" creationId="{5710FADB-4D50-B2BB-A835-1018E9CAFF2D}"/>
          </ac:spMkLst>
        </pc:spChg>
        <pc:picChg chg="add del mod">
          <ac:chgData name="Elena Long" userId="3151066e-a619-4d94-bc0a-2038df9f18dc" providerId="ADAL" clId="{0BF62E5D-BE9F-4231-92EE-53D9073EE734}" dt="2023-07-03T15:45:27.226" v="958" actId="478"/>
          <ac:picMkLst>
            <pc:docMk/>
            <pc:sldMk cId="274729649" sldId="326"/>
            <ac:picMk id="4" creationId="{214DFCCD-A234-008E-9E7A-C6F5F062CA43}"/>
          </ac:picMkLst>
        </pc:picChg>
        <pc:picChg chg="add del mod">
          <ac:chgData name="Elena Long" userId="3151066e-a619-4d94-bc0a-2038df9f18dc" providerId="ADAL" clId="{0BF62E5D-BE9F-4231-92EE-53D9073EE734}" dt="2023-07-03T15:38:28.552" v="853" actId="478"/>
          <ac:picMkLst>
            <pc:docMk/>
            <pc:sldMk cId="274729649" sldId="326"/>
            <ac:picMk id="5" creationId="{83DE8963-3D3B-3F86-1E6F-62C0A48BB27B}"/>
          </ac:picMkLst>
        </pc:picChg>
        <pc:picChg chg="add mod">
          <ac:chgData name="Elena Long" userId="3151066e-a619-4d94-bc0a-2038df9f18dc" providerId="ADAL" clId="{0BF62E5D-BE9F-4231-92EE-53D9073EE734}" dt="2023-07-03T15:45:35.732" v="962" actId="14100"/>
          <ac:picMkLst>
            <pc:docMk/>
            <pc:sldMk cId="274729649" sldId="326"/>
            <ac:picMk id="7" creationId="{8A642E82-D5C9-17D8-6B6B-23998D47BF7C}"/>
          </ac:picMkLst>
        </pc:picChg>
      </pc:sldChg>
      <pc:sldChg chg="addSp delSp modSp add mod ord">
        <pc:chgData name="Elena Long" userId="3151066e-a619-4d94-bc0a-2038df9f18dc" providerId="ADAL" clId="{0BF62E5D-BE9F-4231-92EE-53D9073EE734}" dt="2023-07-03T15:42:18.284" v="944" actId="732"/>
        <pc:sldMkLst>
          <pc:docMk/>
          <pc:sldMk cId="1844516081" sldId="327"/>
        </pc:sldMkLst>
        <pc:spChg chg="mod">
          <ac:chgData name="Elena Long" userId="3151066e-a619-4d94-bc0a-2038df9f18dc" providerId="ADAL" clId="{0BF62E5D-BE9F-4231-92EE-53D9073EE734}" dt="2023-07-03T15:42:02.661" v="942"/>
          <ac:spMkLst>
            <pc:docMk/>
            <pc:sldMk cId="1844516081" sldId="327"/>
            <ac:spMk id="3" creationId="{5710FADB-4D50-B2BB-A835-1018E9CAFF2D}"/>
          </ac:spMkLst>
        </pc:spChg>
        <pc:picChg chg="del">
          <ac:chgData name="Elena Long" userId="3151066e-a619-4d94-bc0a-2038df9f18dc" providerId="ADAL" clId="{0BF62E5D-BE9F-4231-92EE-53D9073EE734}" dt="2023-06-14T20:59:12.009" v="284" actId="478"/>
          <ac:picMkLst>
            <pc:docMk/>
            <pc:sldMk cId="1844516081" sldId="327"/>
            <ac:picMk id="5" creationId="{83DE8963-3D3B-3F86-1E6F-62C0A48BB27B}"/>
          </ac:picMkLst>
        </pc:picChg>
        <pc:picChg chg="add mod modCrop">
          <ac:chgData name="Elena Long" userId="3151066e-a619-4d94-bc0a-2038df9f18dc" providerId="ADAL" clId="{0BF62E5D-BE9F-4231-92EE-53D9073EE734}" dt="2023-07-03T15:42:18.284" v="944" actId="732"/>
          <ac:picMkLst>
            <pc:docMk/>
            <pc:sldMk cId="1844516081" sldId="327"/>
            <ac:picMk id="5" creationId="{9EDD40F5-2BBE-396C-CE2A-936176DC34DA}"/>
          </ac:picMkLst>
        </pc:picChg>
        <pc:picChg chg="add del mod">
          <ac:chgData name="Elena Long" userId="3151066e-a619-4d94-bc0a-2038df9f18dc" providerId="ADAL" clId="{0BF62E5D-BE9F-4231-92EE-53D9073EE734}" dt="2023-06-14T21:02:20.037" v="288" actId="478"/>
          <ac:picMkLst>
            <pc:docMk/>
            <pc:sldMk cId="1844516081" sldId="327"/>
            <ac:picMk id="6" creationId="{ECB428E9-32D8-420F-EA57-D094125AC0FC}"/>
          </ac:picMkLst>
        </pc:picChg>
        <pc:picChg chg="add del mod">
          <ac:chgData name="Elena Long" userId="3151066e-a619-4d94-bc0a-2038df9f18dc" providerId="ADAL" clId="{0BF62E5D-BE9F-4231-92EE-53D9073EE734}" dt="2023-07-03T15:41:29.493" v="935" actId="478"/>
          <ac:picMkLst>
            <pc:docMk/>
            <pc:sldMk cId="1844516081" sldId="327"/>
            <ac:picMk id="8" creationId="{9EC4984B-6BB7-3178-C276-6CA8D3CAF60E}"/>
          </ac:picMkLst>
        </pc:picChg>
      </pc:sldChg>
      <pc:sldChg chg="addSp delSp modSp add mod">
        <pc:chgData name="Elena Long" userId="3151066e-a619-4d94-bc0a-2038df9f18dc" providerId="ADAL" clId="{0BF62E5D-BE9F-4231-92EE-53D9073EE734}" dt="2023-07-03T15:33:27.415" v="798" actId="1076"/>
        <pc:sldMkLst>
          <pc:docMk/>
          <pc:sldMk cId="104113496" sldId="328"/>
        </pc:sldMkLst>
        <pc:spChg chg="mod ord">
          <ac:chgData name="Elena Long" userId="3151066e-a619-4d94-bc0a-2038df9f18dc" providerId="ADAL" clId="{0BF62E5D-BE9F-4231-92EE-53D9073EE734}" dt="2023-06-14T21:06:13.463" v="320" actId="166"/>
          <ac:spMkLst>
            <pc:docMk/>
            <pc:sldMk cId="104113496" sldId="328"/>
            <ac:spMk id="2" creationId="{03C6556A-E565-F388-F0BD-A3A57B85689D}"/>
          </ac:spMkLst>
        </pc:spChg>
        <pc:spChg chg="del mod">
          <ac:chgData name="Elena Long" userId="3151066e-a619-4d94-bc0a-2038df9f18dc" providerId="ADAL" clId="{0BF62E5D-BE9F-4231-92EE-53D9073EE734}" dt="2023-07-03T15:33:14.675" v="794" actId="478"/>
          <ac:spMkLst>
            <pc:docMk/>
            <pc:sldMk cId="104113496" sldId="328"/>
            <ac:spMk id="3" creationId="{5710FADB-4D50-B2BB-A835-1018E9CAFF2D}"/>
          </ac:spMkLst>
        </pc:spChg>
        <pc:spChg chg="add mod">
          <ac:chgData name="Elena Long" userId="3151066e-a619-4d94-bc0a-2038df9f18dc" providerId="ADAL" clId="{0BF62E5D-BE9F-4231-92EE-53D9073EE734}" dt="2023-06-14T21:06:09.144" v="319" actId="208"/>
          <ac:spMkLst>
            <pc:docMk/>
            <pc:sldMk cId="104113496" sldId="328"/>
            <ac:spMk id="4" creationId="{549048DA-9ED4-7C6B-6A11-60317CA8CDDC}"/>
          </ac:spMkLst>
        </pc:spChg>
        <pc:spChg chg="add del mod">
          <ac:chgData name="Elena Long" userId="3151066e-a619-4d94-bc0a-2038df9f18dc" providerId="ADAL" clId="{0BF62E5D-BE9F-4231-92EE-53D9073EE734}" dt="2023-07-03T15:33:18.036" v="795" actId="478"/>
          <ac:spMkLst>
            <pc:docMk/>
            <pc:sldMk cId="104113496" sldId="328"/>
            <ac:spMk id="10" creationId="{CE63AD26-EE21-1828-E572-AE473895E78C}"/>
          </ac:spMkLst>
        </pc:spChg>
        <pc:picChg chg="add mod">
          <ac:chgData name="Elena Long" userId="3151066e-a619-4d94-bc0a-2038df9f18dc" providerId="ADAL" clId="{0BF62E5D-BE9F-4231-92EE-53D9073EE734}" dt="2023-06-14T21:08:03.939" v="438" actId="1076"/>
          <ac:picMkLst>
            <pc:docMk/>
            <pc:sldMk cId="104113496" sldId="328"/>
            <ac:picMk id="5" creationId="{A234EC1B-1691-868C-FFE1-03FFF3B10779}"/>
          </ac:picMkLst>
        </pc:picChg>
        <pc:picChg chg="add mod">
          <ac:chgData name="Elena Long" userId="3151066e-a619-4d94-bc0a-2038df9f18dc" providerId="ADAL" clId="{0BF62E5D-BE9F-4231-92EE-53D9073EE734}" dt="2023-07-03T15:33:27.415" v="798" actId="1076"/>
          <ac:picMkLst>
            <pc:docMk/>
            <pc:sldMk cId="104113496" sldId="328"/>
            <ac:picMk id="7" creationId="{DA89A3C7-1248-3CF6-D061-15C272BB92D7}"/>
          </ac:picMkLst>
        </pc:picChg>
        <pc:picChg chg="del">
          <ac:chgData name="Elena Long" userId="3151066e-a619-4d94-bc0a-2038df9f18dc" providerId="ADAL" clId="{0BF62E5D-BE9F-4231-92EE-53D9073EE734}" dt="2023-07-03T15:33:02.475" v="789" actId="478"/>
          <ac:picMkLst>
            <pc:docMk/>
            <pc:sldMk cId="104113496" sldId="328"/>
            <ac:picMk id="8" creationId="{9EC4984B-6BB7-3178-C276-6CA8D3CAF60E}"/>
          </ac:picMkLst>
        </pc:picChg>
      </pc:sldChg>
      <pc:sldChg chg="addSp delSp modSp new mod">
        <pc:chgData name="Elena Long" userId="3151066e-a619-4d94-bc0a-2038df9f18dc" providerId="ADAL" clId="{0BF62E5D-BE9F-4231-92EE-53D9073EE734}" dt="2023-07-03T17:54:21.105" v="1253" actId="20577"/>
        <pc:sldMkLst>
          <pc:docMk/>
          <pc:sldMk cId="522352699" sldId="329"/>
        </pc:sldMkLst>
        <pc:spChg chg="mod">
          <ac:chgData name="Elena Long" userId="3151066e-a619-4d94-bc0a-2038df9f18dc" providerId="ADAL" clId="{0BF62E5D-BE9F-4231-92EE-53D9073EE734}" dt="2023-07-03T14:28:29.670" v="513"/>
          <ac:spMkLst>
            <pc:docMk/>
            <pc:sldMk cId="522352699" sldId="329"/>
            <ac:spMk id="2" creationId="{A2B3B45C-0CC8-FCD9-B05E-7CF9BCEEB826}"/>
          </ac:spMkLst>
        </pc:spChg>
        <pc:spChg chg="add del mod">
          <ac:chgData name="Elena Long" userId="3151066e-a619-4d94-bc0a-2038df9f18dc" providerId="ADAL" clId="{0BF62E5D-BE9F-4231-92EE-53D9073EE734}" dt="2023-07-03T17:54:21.105" v="1253" actId="20577"/>
          <ac:spMkLst>
            <pc:docMk/>
            <pc:sldMk cId="522352699" sldId="329"/>
            <ac:spMk id="3" creationId="{11C752C1-158B-B11F-2A20-670C579DBE6C}"/>
          </ac:spMkLst>
        </pc:spChg>
        <pc:spChg chg="add del mod">
          <ac:chgData name="Elena Long" userId="3151066e-a619-4d94-bc0a-2038df9f18dc" providerId="ADAL" clId="{0BF62E5D-BE9F-4231-92EE-53D9073EE734}" dt="2023-07-03T14:32:25.430" v="784" actId="478"/>
          <ac:spMkLst>
            <pc:docMk/>
            <pc:sldMk cId="522352699" sldId="329"/>
            <ac:spMk id="16" creationId="{2285C2E9-8A66-109A-3D79-C7E6D0A8033F}"/>
          </ac:spMkLst>
        </pc:spChg>
        <pc:picChg chg="add del mod">
          <ac:chgData name="Elena Long" userId="3151066e-a619-4d94-bc0a-2038df9f18dc" providerId="ADAL" clId="{0BF62E5D-BE9F-4231-92EE-53D9073EE734}" dt="2023-07-03T14:28:38.301" v="518"/>
          <ac:picMkLst>
            <pc:docMk/>
            <pc:sldMk cId="522352699" sldId="329"/>
            <ac:picMk id="5" creationId="{B14201B8-8549-DB12-8AFD-66CAA84A9208}"/>
          </ac:picMkLst>
        </pc:picChg>
        <pc:picChg chg="add mod ord modCrop">
          <ac:chgData name="Elena Long" userId="3151066e-a619-4d94-bc0a-2038df9f18dc" providerId="ADAL" clId="{0BF62E5D-BE9F-4231-92EE-53D9073EE734}" dt="2023-07-03T14:32:37.999" v="788" actId="732"/>
          <ac:picMkLst>
            <pc:docMk/>
            <pc:sldMk cId="522352699" sldId="329"/>
            <ac:picMk id="7" creationId="{37CC98A7-FC3E-E7A1-E533-80D2B65C8B60}"/>
          </ac:picMkLst>
        </pc:picChg>
        <pc:picChg chg="add mod">
          <ac:chgData name="Elena Long" userId="3151066e-a619-4d94-bc0a-2038df9f18dc" providerId="ADAL" clId="{0BF62E5D-BE9F-4231-92EE-53D9073EE734}" dt="2023-07-03T14:30:32.889" v="722" actId="1036"/>
          <ac:picMkLst>
            <pc:docMk/>
            <pc:sldMk cId="522352699" sldId="329"/>
            <ac:picMk id="8" creationId="{90D502A8-850E-9157-5396-D6BFACF8ED4C}"/>
          </ac:picMkLst>
        </pc:picChg>
        <pc:cxnChg chg="add del mod">
          <ac:chgData name="Elena Long" userId="3151066e-a619-4d94-bc0a-2038df9f18dc" providerId="ADAL" clId="{0BF62E5D-BE9F-4231-92EE-53D9073EE734}" dt="2023-07-03T14:32:25.430" v="784" actId="478"/>
          <ac:cxnSpMkLst>
            <pc:docMk/>
            <pc:sldMk cId="522352699" sldId="329"/>
            <ac:cxnSpMk id="10" creationId="{03E38C38-D090-2AAC-81FB-01FC310150B8}"/>
          </ac:cxnSpMkLst>
        </pc:cxnChg>
        <pc:cxnChg chg="add del mod">
          <ac:chgData name="Elena Long" userId="3151066e-a619-4d94-bc0a-2038df9f18dc" providerId="ADAL" clId="{0BF62E5D-BE9F-4231-92EE-53D9073EE734}" dt="2023-07-03T14:32:25.430" v="784" actId="478"/>
          <ac:cxnSpMkLst>
            <pc:docMk/>
            <pc:sldMk cId="522352699" sldId="329"/>
            <ac:cxnSpMk id="11" creationId="{9FCC0C08-FC6B-D6F5-FFF8-D4E33BA97F44}"/>
          </ac:cxnSpMkLst>
        </pc:cxnChg>
      </pc:sldChg>
      <pc:sldChg chg="addSp delSp modSp new mod ord">
        <pc:chgData name="Elena Long" userId="3151066e-a619-4d94-bc0a-2038df9f18dc" providerId="ADAL" clId="{0BF62E5D-BE9F-4231-92EE-53D9073EE734}" dt="2023-07-03T15:45:17.491" v="957" actId="1036"/>
        <pc:sldMkLst>
          <pc:docMk/>
          <pc:sldMk cId="3357869974" sldId="330"/>
        </pc:sldMkLst>
        <pc:spChg chg="mod">
          <ac:chgData name="Elena Long" userId="3151066e-a619-4d94-bc0a-2038df9f18dc" providerId="ADAL" clId="{0BF62E5D-BE9F-4231-92EE-53D9073EE734}" dt="2023-07-03T15:36:30.103" v="804"/>
          <ac:spMkLst>
            <pc:docMk/>
            <pc:sldMk cId="3357869974" sldId="330"/>
            <ac:spMk id="2" creationId="{08BFEDDA-9D6A-3181-821F-07D5982F3658}"/>
          </ac:spMkLst>
        </pc:spChg>
        <pc:spChg chg="del">
          <ac:chgData name="Elena Long" userId="3151066e-a619-4d94-bc0a-2038df9f18dc" providerId="ADAL" clId="{0BF62E5D-BE9F-4231-92EE-53D9073EE734}" dt="2023-07-03T15:36:20.872" v="802" actId="22"/>
          <ac:spMkLst>
            <pc:docMk/>
            <pc:sldMk cId="3357869974" sldId="330"/>
            <ac:spMk id="3" creationId="{72BAD7F8-8D4E-95B5-9BF1-344D37486A00}"/>
          </ac:spMkLst>
        </pc:spChg>
        <pc:spChg chg="add del mod">
          <ac:chgData name="Elena Long" userId="3151066e-a619-4d94-bc0a-2038df9f18dc" providerId="ADAL" clId="{0BF62E5D-BE9F-4231-92EE-53D9073EE734}" dt="2023-07-03T15:37:12.692" v="810" actId="22"/>
          <ac:spMkLst>
            <pc:docMk/>
            <pc:sldMk cId="3357869974" sldId="330"/>
            <ac:spMk id="9" creationId="{0E5D66D9-E9D0-DA31-F0D7-592960922822}"/>
          </ac:spMkLst>
        </pc:spChg>
        <pc:spChg chg="add del mod">
          <ac:chgData name="Elena Long" userId="3151066e-a619-4d94-bc0a-2038df9f18dc" providerId="ADAL" clId="{0BF62E5D-BE9F-4231-92EE-53D9073EE734}" dt="2023-07-03T15:45:09.137" v="948" actId="22"/>
          <ac:spMkLst>
            <pc:docMk/>
            <pc:sldMk cId="3357869974" sldId="330"/>
            <ac:spMk id="15" creationId="{BFBB549C-8503-9183-82B2-A3A190265E8C}"/>
          </ac:spMkLst>
        </pc:spChg>
        <pc:picChg chg="add del">
          <ac:chgData name="Elena Long" userId="3151066e-a619-4d94-bc0a-2038df9f18dc" providerId="ADAL" clId="{0BF62E5D-BE9F-4231-92EE-53D9073EE734}" dt="2023-07-03T15:36:19.763" v="801" actId="22"/>
          <ac:picMkLst>
            <pc:docMk/>
            <pc:sldMk cId="3357869974" sldId="330"/>
            <ac:picMk id="5" creationId="{92A25ECD-0B28-05AF-1A3B-AB1893B15D48}"/>
          </ac:picMkLst>
        </pc:picChg>
        <pc:picChg chg="add del mod ord">
          <ac:chgData name="Elena Long" userId="3151066e-a619-4d94-bc0a-2038df9f18dc" providerId="ADAL" clId="{0BF62E5D-BE9F-4231-92EE-53D9073EE734}" dt="2023-07-03T15:37:10.364" v="807" actId="478"/>
          <ac:picMkLst>
            <pc:docMk/>
            <pc:sldMk cId="3357869974" sldId="330"/>
            <ac:picMk id="7" creationId="{DF36FFE0-3A3D-7F77-8B73-D9DDC5A8F0C5}"/>
          </ac:picMkLst>
        </pc:picChg>
        <pc:picChg chg="add del">
          <ac:chgData name="Elena Long" userId="3151066e-a619-4d94-bc0a-2038df9f18dc" providerId="ADAL" clId="{0BF62E5D-BE9F-4231-92EE-53D9073EE734}" dt="2023-07-03T15:37:11.385" v="809" actId="22"/>
          <ac:picMkLst>
            <pc:docMk/>
            <pc:sldMk cId="3357869974" sldId="330"/>
            <ac:picMk id="11" creationId="{0E5D6490-2E1B-2F9A-FA0D-E14B56A49FC5}"/>
          </ac:picMkLst>
        </pc:picChg>
        <pc:picChg chg="add del mod ord">
          <ac:chgData name="Elena Long" userId="3151066e-a619-4d94-bc0a-2038df9f18dc" providerId="ADAL" clId="{0BF62E5D-BE9F-4231-92EE-53D9073EE734}" dt="2023-07-03T15:45:06.250" v="945" actId="478"/>
          <ac:picMkLst>
            <pc:docMk/>
            <pc:sldMk cId="3357869974" sldId="330"/>
            <ac:picMk id="13" creationId="{B7786E06-5067-2A9C-E46A-F0DDB110CCF3}"/>
          </ac:picMkLst>
        </pc:picChg>
        <pc:picChg chg="add del">
          <ac:chgData name="Elena Long" userId="3151066e-a619-4d94-bc0a-2038df9f18dc" providerId="ADAL" clId="{0BF62E5D-BE9F-4231-92EE-53D9073EE734}" dt="2023-07-03T15:45:07.579" v="947" actId="22"/>
          <ac:picMkLst>
            <pc:docMk/>
            <pc:sldMk cId="3357869974" sldId="330"/>
            <ac:picMk id="17" creationId="{DDC26106-E42D-5988-4F0B-DD4388C63F32}"/>
          </ac:picMkLst>
        </pc:picChg>
        <pc:picChg chg="add mod ord">
          <ac:chgData name="Elena Long" userId="3151066e-a619-4d94-bc0a-2038df9f18dc" providerId="ADAL" clId="{0BF62E5D-BE9F-4231-92EE-53D9073EE734}" dt="2023-07-03T15:45:17.491" v="957" actId="1036"/>
          <ac:picMkLst>
            <pc:docMk/>
            <pc:sldMk cId="3357869974" sldId="330"/>
            <ac:picMk id="19" creationId="{2DF0091A-D463-55C8-C42B-AB1EE7945768}"/>
          </ac:picMkLst>
        </pc:picChg>
      </pc:sldChg>
      <pc:sldChg chg="addSp modSp new mod">
        <pc:chgData name="Elena Long" userId="3151066e-a619-4d94-bc0a-2038df9f18dc" providerId="ADAL" clId="{0BF62E5D-BE9F-4231-92EE-53D9073EE734}" dt="2023-07-03T17:58:44.951" v="1257" actId="9405"/>
        <pc:sldMkLst>
          <pc:docMk/>
          <pc:sldMk cId="1385240509" sldId="331"/>
        </pc:sldMkLst>
        <pc:spChg chg="mod">
          <ac:chgData name="Elena Long" userId="3151066e-a619-4d94-bc0a-2038df9f18dc" providerId="ADAL" clId="{0BF62E5D-BE9F-4231-92EE-53D9073EE734}" dt="2023-07-03T16:34:30.992" v="1003" actId="20577"/>
          <ac:spMkLst>
            <pc:docMk/>
            <pc:sldMk cId="1385240509" sldId="331"/>
            <ac:spMk id="2" creationId="{69DD6C45-661B-D195-4A78-464B24F9661D}"/>
          </ac:spMkLst>
        </pc:spChg>
        <pc:spChg chg="mod">
          <ac:chgData name="Elena Long" userId="3151066e-a619-4d94-bc0a-2038df9f18dc" providerId="ADAL" clId="{0BF62E5D-BE9F-4231-92EE-53D9073EE734}" dt="2023-07-03T16:46:41.729" v="1215" actId="313"/>
          <ac:spMkLst>
            <pc:docMk/>
            <pc:sldMk cId="1385240509" sldId="331"/>
            <ac:spMk id="3" creationId="{A2DAD56A-5B55-7490-64A9-2812413A6F62}"/>
          </ac:spMkLst>
        </pc:spChg>
        <pc:picChg chg="add mod">
          <ac:chgData name="Elena Long" userId="3151066e-a619-4d94-bc0a-2038df9f18dc" providerId="ADAL" clId="{0BF62E5D-BE9F-4231-92EE-53D9073EE734}" dt="2023-07-03T17:58:20.095" v="1256" actId="1076"/>
          <ac:picMkLst>
            <pc:docMk/>
            <pc:sldMk cId="1385240509" sldId="331"/>
            <ac:picMk id="5" creationId="{63902D57-E039-2803-B199-60AF0B69D7F0}"/>
          </ac:picMkLst>
        </pc:picChg>
        <pc:inkChg chg="add">
          <ac:chgData name="Elena Long" userId="3151066e-a619-4d94-bc0a-2038df9f18dc" providerId="ADAL" clId="{0BF62E5D-BE9F-4231-92EE-53D9073EE734}" dt="2023-07-03T17:58:44.951" v="1257" actId="9405"/>
          <ac:inkMkLst>
            <pc:docMk/>
            <pc:sldMk cId="1385240509" sldId="331"/>
            <ac:inkMk id="6" creationId="{641C7703-8AC2-76EE-8FA1-0C104FA74F47}"/>
          </ac:inkMkLst>
        </pc:inkChg>
      </pc:sldChg>
    </pc:docChg>
  </pc:docChgLst>
  <pc:docChgLst>
    <pc:chgData name="Elena Long" userId="3151066e-a619-4d94-bc0a-2038df9f18dc" providerId="ADAL" clId="{1E0E5258-F590-4E48-BC48-61469D32048D}"/>
    <pc:docChg chg="undo custSel addSld delSld modSld sldOrd">
      <pc:chgData name="Elena Long" userId="3151066e-a619-4d94-bc0a-2038df9f18dc" providerId="ADAL" clId="{1E0E5258-F590-4E48-BC48-61469D32048D}" dt="2022-10-25T16:20:16.278" v="3025" actId="20577"/>
      <pc:docMkLst>
        <pc:docMk/>
      </pc:docMkLst>
      <pc:sldChg chg="modSp mod">
        <pc:chgData name="Elena Long" userId="3151066e-a619-4d94-bc0a-2038df9f18dc" providerId="ADAL" clId="{1E0E5258-F590-4E48-BC48-61469D32048D}" dt="2022-10-21T21:04:34.134" v="2961" actId="20577"/>
        <pc:sldMkLst>
          <pc:docMk/>
          <pc:sldMk cId="2525201190" sldId="319"/>
        </pc:sldMkLst>
        <pc:spChg chg="mod">
          <ac:chgData name="Elena Long" userId="3151066e-a619-4d94-bc0a-2038df9f18dc" providerId="ADAL" clId="{1E0E5258-F590-4E48-BC48-61469D32048D}" dt="2022-10-21T17:48:55.220" v="2519" actId="20577"/>
          <ac:spMkLst>
            <pc:docMk/>
            <pc:sldMk cId="2525201190" sldId="319"/>
            <ac:spMk id="2" creationId="{206ABDFD-A27B-50F7-5953-1FABAA4B8E5B}"/>
          </ac:spMkLst>
        </pc:spChg>
        <pc:spChg chg="mod">
          <ac:chgData name="Elena Long" userId="3151066e-a619-4d94-bc0a-2038df9f18dc" providerId="ADAL" clId="{1E0E5258-F590-4E48-BC48-61469D32048D}" dt="2022-10-21T21:04:34.134" v="2961" actId="20577"/>
          <ac:spMkLst>
            <pc:docMk/>
            <pc:sldMk cId="2525201190" sldId="319"/>
            <ac:spMk id="3" creationId="{E2257E03-62B2-532A-3264-F7B1A8BB38F8}"/>
          </ac:spMkLst>
        </pc:spChg>
      </pc:sldChg>
      <pc:sldChg chg="del">
        <pc:chgData name="Elena Long" userId="3151066e-a619-4d94-bc0a-2038df9f18dc" providerId="ADAL" clId="{1E0E5258-F590-4E48-BC48-61469D32048D}" dt="2022-10-21T14:22:11.041" v="21" actId="47"/>
        <pc:sldMkLst>
          <pc:docMk/>
          <pc:sldMk cId="1186437602" sldId="320"/>
        </pc:sldMkLst>
      </pc:sldChg>
      <pc:sldChg chg="del">
        <pc:chgData name="Elena Long" userId="3151066e-a619-4d94-bc0a-2038df9f18dc" providerId="ADAL" clId="{1E0E5258-F590-4E48-BC48-61469D32048D}" dt="2022-10-21T14:22:14.455" v="22" actId="47"/>
        <pc:sldMkLst>
          <pc:docMk/>
          <pc:sldMk cId="362687001" sldId="321"/>
        </pc:sldMkLst>
      </pc:sldChg>
      <pc:sldChg chg="del">
        <pc:chgData name="Elena Long" userId="3151066e-a619-4d94-bc0a-2038df9f18dc" providerId="ADAL" clId="{1E0E5258-F590-4E48-BC48-61469D32048D}" dt="2022-10-21T14:22:14.455" v="22" actId="47"/>
        <pc:sldMkLst>
          <pc:docMk/>
          <pc:sldMk cId="669008456" sldId="322"/>
        </pc:sldMkLst>
      </pc:sldChg>
      <pc:sldChg chg="del">
        <pc:chgData name="Elena Long" userId="3151066e-a619-4d94-bc0a-2038df9f18dc" providerId="ADAL" clId="{1E0E5258-F590-4E48-BC48-61469D32048D}" dt="2022-10-21T14:22:14.455" v="22" actId="47"/>
        <pc:sldMkLst>
          <pc:docMk/>
          <pc:sldMk cId="3066349785" sldId="323"/>
        </pc:sldMkLst>
      </pc:sldChg>
      <pc:sldChg chg="del">
        <pc:chgData name="Elena Long" userId="3151066e-a619-4d94-bc0a-2038df9f18dc" providerId="ADAL" clId="{1E0E5258-F590-4E48-BC48-61469D32048D}" dt="2022-10-21T14:22:14.455" v="22" actId="47"/>
        <pc:sldMkLst>
          <pc:docMk/>
          <pc:sldMk cId="2882054632" sldId="324"/>
        </pc:sldMkLst>
      </pc:sldChg>
      <pc:sldChg chg="addSp delSp modSp new del mod">
        <pc:chgData name="Elena Long" userId="3151066e-a619-4d94-bc0a-2038df9f18dc" providerId="ADAL" clId="{1E0E5258-F590-4E48-BC48-61469D32048D}" dt="2022-10-21T15:37:25.300" v="853" actId="47"/>
        <pc:sldMkLst>
          <pc:docMk/>
          <pc:sldMk cId="2296766706" sldId="325"/>
        </pc:sldMkLst>
        <pc:spChg chg="del">
          <ac:chgData name="Elena Long" userId="3151066e-a619-4d94-bc0a-2038df9f18dc" providerId="ADAL" clId="{1E0E5258-F590-4E48-BC48-61469D32048D}" dt="2022-10-21T14:46:29.134" v="23" actId="478"/>
          <ac:spMkLst>
            <pc:docMk/>
            <pc:sldMk cId="2296766706" sldId="325"/>
            <ac:spMk id="3" creationId="{D4BC3E76-3E6E-11F3-464F-89AD1C0B89BF}"/>
          </ac:spMkLst>
        </pc:spChg>
        <pc:picChg chg="add mod">
          <ac:chgData name="Elena Long" userId="3151066e-a619-4d94-bc0a-2038df9f18dc" providerId="ADAL" clId="{1E0E5258-F590-4E48-BC48-61469D32048D}" dt="2022-10-21T14:47:01.835" v="57" actId="1036"/>
          <ac:picMkLst>
            <pc:docMk/>
            <pc:sldMk cId="2296766706" sldId="325"/>
            <ac:picMk id="5" creationId="{F6BBC69F-8555-883F-1933-E0FF8F0BBBAE}"/>
          </ac:picMkLst>
        </pc:picChg>
      </pc:sldChg>
      <pc:sldChg chg="addSp delSp modSp new mod">
        <pc:chgData name="Elena Long" userId="3151066e-a619-4d94-bc0a-2038df9f18dc" providerId="ADAL" clId="{1E0E5258-F590-4E48-BC48-61469D32048D}" dt="2022-10-21T17:50:15.705" v="2526" actId="6549"/>
        <pc:sldMkLst>
          <pc:docMk/>
          <pc:sldMk cId="3410473054" sldId="326"/>
        </pc:sldMkLst>
        <pc:spChg chg="mod">
          <ac:chgData name="Elena Long" userId="3151066e-a619-4d94-bc0a-2038df9f18dc" providerId="ADAL" clId="{1E0E5258-F590-4E48-BC48-61469D32048D}" dt="2022-10-21T15:37:34.137" v="876" actId="313"/>
          <ac:spMkLst>
            <pc:docMk/>
            <pc:sldMk cId="3410473054" sldId="326"/>
            <ac:spMk id="2" creationId="{16479660-8927-DFA2-B37B-CD8AED81B9FD}"/>
          </ac:spMkLst>
        </pc:spChg>
        <pc:spChg chg="mod">
          <ac:chgData name="Elena Long" userId="3151066e-a619-4d94-bc0a-2038df9f18dc" providerId="ADAL" clId="{1E0E5258-F590-4E48-BC48-61469D32048D}" dt="2022-10-21T17:50:15.705" v="2526" actId="6549"/>
          <ac:spMkLst>
            <pc:docMk/>
            <pc:sldMk cId="3410473054" sldId="326"/>
            <ac:spMk id="3" creationId="{6FF3AF1F-9D41-D8B2-CEFA-0BFF49B58AD9}"/>
          </ac:spMkLst>
        </pc:spChg>
        <pc:spChg chg="add del">
          <ac:chgData name="Elena Long" userId="3151066e-a619-4d94-bc0a-2038df9f18dc" providerId="ADAL" clId="{1E0E5258-F590-4E48-BC48-61469D32048D}" dt="2022-10-21T14:47:37.435" v="63" actId="478"/>
          <ac:spMkLst>
            <pc:docMk/>
            <pc:sldMk cId="3410473054" sldId="326"/>
            <ac:spMk id="5" creationId="{0A9775F3-C748-342B-6D3E-3EA8C5BE661E}"/>
          </ac:spMkLst>
        </pc:spChg>
        <pc:spChg chg="add mod">
          <ac:chgData name="Elena Long" userId="3151066e-a619-4d94-bc0a-2038df9f18dc" providerId="ADAL" clId="{1E0E5258-F590-4E48-BC48-61469D32048D}" dt="2022-10-21T14:48:19.561" v="71" actId="14100"/>
          <ac:spMkLst>
            <pc:docMk/>
            <pc:sldMk cId="3410473054" sldId="326"/>
            <ac:spMk id="6" creationId="{358B11C3-F687-596F-2542-36BAC787B030}"/>
          </ac:spMkLst>
        </pc:spChg>
        <pc:spChg chg="add mod">
          <ac:chgData name="Elena Long" userId="3151066e-a619-4d94-bc0a-2038df9f18dc" providerId="ADAL" clId="{1E0E5258-F590-4E48-BC48-61469D32048D}" dt="2022-10-21T14:49:09.391" v="78" actId="14100"/>
          <ac:spMkLst>
            <pc:docMk/>
            <pc:sldMk cId="3410473054" sldId="326"/>
            <ac:spMk id="7" creationId="{3F59F059-A1DF-79E3-2365-9BB802F2033F}"/>
          </ac:spMkLst>
        </pc:spChg>
        <pc:spChg chg="add mod">
          <ac:chgData name="Elena Long" userId="3151066e-a619-4d94-bc0a-2038df9f18dc" providerId="ADAL" clId="{1E0E5258-F590-4E48-BC48-61469D32048D}" dt="2022-10-21T14:49:27.010" v="81" actId="14100"/>
          <ac:spMkLst>
            <pc:docMk/>
            <pc:sldMk cId="3410473054" sldId="326"/>
            <ac:spMk id="8" creationId="{7E91DACE-BD4B-A42B-4663-067F36B54D23}"/>
          </ac:spMkLst>
        </pc:spChg>
        <pc:spChg chg="add mod">
          <ac:chgData name="Elena Long" userId="3151066e-a619-4d94-bc0a-2038df9f18dc" providerId="ADAL" clId="{1E0E5258-F590-4E48-BC48-61469D32048D}" dt="2022-10-21T14:49:39.020" v="87" actId="1036"/>
          <ac:spMkLst>
            <pc:docMk/>
            <pc:sldMk cId="3410473054" sldId="326"/>
            <ac:spMk id="9" creationId="{D0551EC4-CBF9-CA25-D4D8-C93FC6DBA876}"/>
          </ac:spMkLst>
        </pc:spChg>
        <pc:spChg chg="add mod">
          <ac:chgData name="Elena Long" userId="3151066e-a619-4d94-bc0a-2038df9f18dc" providerId="ADAL" clId="{1E0E5258-F590-4E48-BC48-61469D32048D}" dt="2022-10-21T14:51:17.859" v="108" actId="1076"/>
          <ac:spMkLst>
            <pc:docMk/>
            <pc:sldMk cId="3410473054" sldId="326"/>
            <ac:spMk id="10" creationId="{86F1FEF0-2551-7867-FF81-DC1E3FCE915A}"/>
          </ac:spMkLst>
        </pc:spChg>
        <pc:spChg chg="add mod">
          <ac:chgData name="Elena Long" userId="3151066e-a619-4d94-bc0a-2038df9f18dc" providerId="ADAL" clId="{1E0E5258-F590-4E48-BC48-61469D32048D}" dt="2022-10-21T14:52:39.862" v="149" actId="1035"/>
          <ac:spMkLst>
            <pc:docMk/>
            <pc:sldMk cId="3410473054" sldId="326"/>
            <ac:spMk id="11" creationId="{27C2EAC3-30EE-63FB-F168-7E1BB31C489D}"/>
          </ac:spMkLst>
        </pc:spChg>
        <pc:spChg chg="add mod">
          <ac:chgData name="Elena Long" userId="3151066e-a619-4d94-bc0a-2038df9f18dc" providerId="ADAL" clId="{1E0E5258-F590-4E48-BC48-61469D32048D}" dt="2022-10-21T14:53:06.501" v="181" actId="20577"/>
          <ac:spMkLst>
            <pc:docMk/>
            <pc:sldMk cId="3410473054" sldId="326"/>
            <ac:spMk id="12" creationId="{C259BE04-4C36-AEDC-45B1-3444AF298E8F}"/>
          </ac:spMkLst>
        </pc:spChg>
        <pc:spChg chg="add mod">
          <ac:chgData name="Elena Long" userId="3151066e-a619-4d94-bc0a-2038df9f18dc" providerId="ADAL" clId="{1E0E5258-F590-4E48-BC48-61469D32048D}" dt="2022-10-21T14:53:47.207" v="198" actId="1076"/>
          <ac:spMkLst>
            <pc:docMk/>
            <pc:sldMk cId="3410473054" sldId="326"/>
            <ac:spMk id="13" creationId="{20925DFE-60B2-9036-F2B3-B6860484BA81}"/>
          </ac:spMkLst>
        </pc:spChg>
        <pc:spChg chg="add mod">
          <ac:chgData name="Elena Long" userId="3151066e-a619-4d94-bc0a-2038df9f18dc" providerId="ADAL" clId="{1E0E5258-F590-4E48-BC48-61469D32048D}" dt="2022-10-21T14:56:42.947" v="202" actId="14100"/>
          <ac:spMkLst>
            <pc:docMk/>
            <pc:sldMk cId="3410473054" sldId="326"/>
            <ac:spMk id="14" creationId="{ACA54C9E-0F1F-CD4A-CA67-158A2AC2960A}"/>
          </ac:spMkLst>
        </pc:spChg>
        <pc:spChg chg="add mod">
          <ac:chgData name="Elena Long" userId="3151066e-a619-4d94-bc0a-2038df9f18dc" providerId="ADAL" clId="{1E0E5258-F590-4E48-BC48-61469D32048D}" dt="2022-10-21T14:56:47.140" v="203" actId="1076"/>
          <ac:spMkLst>
            <pc:docMk/>
            <pc:sldMk cId="3410473054" sldId="326"/>
            <ac:spMk id="15" creationId="{389B7A8C-4084-12B9-E781-DF9ED3882B56}"/>
          </ac:spMkLst>
        </pc:spChg>
        <pc:spChg chg="add mod">
          <ac:chgData name="Elena Long" userId="3151066e-a619-4d94-bc0a-2038df9f18dc" providerId="ADAL" clId="{1E0E5258-F590-4E48-BC48-61469D32048D}" dt="2022-10-21T15:02:01.884" v="254" actId="1035"/>
          <ac:spMkLst>
            <pc:docMk/>
            <pc:sldMk cId="3410473054" sldId="326"/>
            <ac:spMk id="18" creationId="{E8C13D90-37DA-F8D8-C0F1-4028102C6C92}"/>
          </ac:spMkLst>
        </pc:spChg>
        <pc:spChg chg="add mod">
          <ac:chgData name="Elena Long" userId="3151066e-a619-4d94-bc0a-2038df9f18dc" providerId="ADAL" clId="{1E0E5258-F590-4E48-BC48-61469D32048D}" dt="2022-10-21T15:02:23.653" v="276" actId="20577"/>
          <ac:spMkLst>
            <pc:docMk/>
            <pc:sldMk cId="3410473054" sldId="326"/>
            <ac:spMk id="21" creationId="{5C9A8309-FEF1-163C-67B3-DDD20FE0A019}"/>
          </ac:spMkLst>
        </pc:spChg>
        <pc:spChg chg="add mod">
          <ac:chgData name="Elena Long" userId="3151066e-a619-4d94-bc0a-2038df9f18dc" providerId="ADAL" clId="{1E0E5258-F590-4E48-BC48-61469D32048D}" dt="2022-10-21T15:03:12.961" v="303" actId="20577"/>
          <ac:spMkLst>
            <pc:docMk/>
            <pc:sldMk cId="3410473054" sldId="326"/>
            <ac:spMk id="23" creationId="{ABB104C4-5A69-4C3D-E25D-5DD0B9CCF779}"/>
          </ac:spMkLst>
        </pc:spChg>
        <pc:spChg chg="add mod">
          <ac:chgData name="Elena Long" userId="3151066e-a619-4d94-bc0a-2038df9f18dc" providerId="ADAL" clId="{1E0E5258-F590-4E48-BC48-61469D32048D}" dt="2022-10-21T15:08:14.536" v="329" actId="14100"/>
          <ac:spMkLst>
            <pc:docMk/>
            <pc:sldMk cId="3410473054" sldId="326"/>
            <ac:spMk id="25" creationId="{AC41B202-E9E6-8F2E-3523-97EFAEC655B6}"/>
          </ac:spMkLst>
        </pc:spChg>
        <pc:spChg chg="add mod">
          <ac:chgData name="Elena Long" userId="3151066e-a619-4d94-bc0a-2038df9f18dc" providerId="ADAL" clId="{1E0E5258-F590-4E48-BC48-61469D32048D}" dt="2022-10-21T15:37:46.054" v="878" actId="1076"/>
          <ac:spMkLst>
            <pc:docMk/>
            <pc:sldMk cId="3410473054" sldId="326"/>
            <ac:spMk id="26" creationId="{0E6A8DB8-B8E0-25B0-5F32-AB78B98E2C8B}"/>
          </ac:spMkLst>
        </pc:spChg>
        <pc:picChg chg="add mod">
          <ac:chgData name="Elena Long" userId="3151066e-a619-4d94-bc0a-2038df9f18dc" providerId="ADAL" clId="{1E0E5258-F590-4E48-BC48-61469D32048D}" dt="2022-10-21T14:47:14.500" v="61" actId="1076"/>
          <ac:picMkLst>
            <pc:docMk/>
            <pc:sldMk cId="3410473054" sldId="326"/>
            <ac:picMk id="4" creationId="{1C616C21-71B2-2488-EC78-6DBC51DA35BC}"/>
          </ac:picMkLst>
        </pc:picChg>
        <pc:cxnChg chg="add mod">
          <ac:chgData name="Elena Long" userId="3151066e-a619-4d94-bc0a-2038df9f18dc" providerId="ADAL" clId="{1E0E5258-F590-4E48-BC48-61469D32048D}" dt="2022-10-21T15:01:18.894" v="211" actId="693"/>
          <ac:cxnSpMkLst>
            <pc:docMk/>
            <pc:sldMk cId="3410473054" sldId="326"/>
            <ac:cxnSpMk id="17" creationId="{70F2FFA2-CC3E-5894-584E-FAA6AFCE7107}"/>
          </ac:cxnSpMkLst>
        </pc:cxnChg>
        <pc:cxnChg chg="add mod">
          <ac:chgData name="Elena Long" userId="3151066e-a619-4d94-bc0a-2038df9f18dc" providerId="ADAL" clId="{1E0E5258-F590-4E48-BC48-61469D32048D}" dt="2022-10-21T15:01:58.327" v="250" actId="1036"/>
          <ac:cxnSpMkLst>
            <pc:docMk/>
            <pc:sldMk cId="3410473054" sldId="326"/>
            <ac:cxnSpMk id="19" creationId="{FFCE88F7-BD75-4F22-4DC1-A7A958B45AD8}"/>
          </ac:cxnSpMkLst>
        </pc:cxnChg>
        <pc:cxnChg chg="add mod">
          <ac:chgData name="Elena Long" userId="3151066e-a619-4d94-bc0a-2038df9f18dc" providerId="ADAL" clId="{1E0E5258-F590-4E48-BC48-61469D32048D}" dt="2022-10-21T15:02:51.204" v="301" actId="1037"/>
          <ac:cxnSpMkLst>
            <pc:docMk/>
            <pc:sldMk cId="3410473054" sldId="326"/>
            <ac:cxnSpMk id="22" creationId="{163E2C42-FAAC-A28C-6556-F584442CF40A}"/>
          </ac:cxnSpMkLst>
        </pc:cxnChg>
      </pc:sldChg>
      <pc:sldChg chg="addSp delSp modSp new mod ord">
        <pc:chgData name="Elena Long" userId="3151066e-a619-4d94-bc0a-2038df9f18dc" providerId="ADAL" clId="{1E0E5258-F590-4E48-BC48-61469D32048D}" dt="2022-10-25T16:20:16.278" v="3025" actId="20577"/>
        <pc:sldMkLst>
          <pc:docMk/>
          <pc:sldMk cId="3678794978" sldId="327"/>
        </pc:sldMkLst>
        <pc:spChg chg="mod">
          <ac:chgData name="Elena Long" userId="3151066e-a619-4d94-bc0a-2038df9f18dc" providerId="ADAL" clId="{1E0E5258-F590-4E48-BC48-61469D32048D}" dt="2022-10-21T15:39:09.300" v="896" actId="20577"/>
          <ac:spMkLst>
            <pc:docMk/>
            <pc:sldMk cId="3678794978" sldId="327"/>
            <ac:spMk id="2" creationId="{3BEEA2EA-2035-294E-8172-C44F332B94B3}"/>
          </ac:spMkLst>
        </pc:spChg>
        <pc:spChg chg="mod">
          <ac:chgData name="Elena Long" userId="3151066e-a619-4d94-bc0a-2038df9f18dc" providerId="ADAL" clId="{1E0E5258-F590-4E48-BC48-61469D32048D}" dt="2022-10-25T16:20:16.278" v="3025" actId="20577"/>
          <ac:spMkLst>
            <pc:docMk/>
            <pc:sldMk cId="3678794978" sldId="327"/>
            <ac:spMk id="3" creationId="{C21BB960-E348-78D8-585B-F6A2B0A99438}"/>
          </ac:spMkLst>
        </pc:spChg>
        <pc:spChg chg="add mod">
          <ac:chgData name="Elena Long" userId="3151066e-a619-4d94-bc0a-2038df9f18dc" providerId="ADAL" clId="{1E0E5258-F590-4E48-BC48-61469D32048D}" dt="2022-10-21T15:59:16.737" v="1253" actId="14100"/>
          <ac:spMkLst>
            <pc:docMk/>
            <pc:sldMk cId="3678794978" sldId="327"/>
            <ac:spMk id="8" creationId="{A800298F-E9EC-C770-820A-933F5D925744}"/>
          </ac:spMkLst>
        </pc:spChg>
        <pc:spChg chg="add mod">
          <ac:chgData name="Elena Long" userId="3151066e-a619-4d94-bc0a-2038df9f18dc" providerId="ADAL" clId="{1E0E5258-F590-4E48-BC48-61469D32048D}" dt="2022-10-21T16:00:06.373" v="1302" actId="20577"/>
          <ac:spMkLst>
            <pc:docMk/>
            <pc:sldMk cId="3678794978" sldId="327"/>
            <ac:spMk id="9" creationId="{486C1561-AD4D-756F-7B1D-7F3D03D42F24}"/>
          </ac:spMkLst>
        </pc:spChg>
        <pc:spChg chg="add mod">
          <ac:chgData name="Elena Long" userId="3151066e-a619-4d94-bc0a-2038df9f18dc" providerId="ADAL" clId="{1E0E5258-F590-4E48-BC48-61469D32048D}" dt="2022-10-21T15:59:43.556" v="1265" actId="1035"/>
          <ac:spMkLst>
            <pc:docMk/>
            <pc:sldMk cId="3678794978" sldId="327"/>
            <ac:spMk id="10" creationId="{95A753C4-0AEC-3DB8-9CB7-5D72007F3087}"/>
          </ac:spMkLst>
        </pc:spChg>
        <pc:spChg chg="add mod">
          <ac:chgData name="Elena Long" userId="3151066e-a619-4d94-bc0a-2038df9f18dc" providerId="ADAL" clId="{1E0E5258-F590-4E48-BC48-61469D32048D}" dt="2022-10-21T16:00:01.377" v="1293" actId="20577"/>
          <ac:spMkLst>
            <pc:docMk/>
            <pc:sldMk cId="3678794978" sldId="327"/>
            <ac:spMk id="11" creationId="{173BE880-04AD-F8DE-3F01-735A1E157090}"/>
          </ac:spMkLst>
        </pc:spChg>
        <pc:picChg chg="add del">
          <ac:chgData name="Elena Long" userId="3151066e-a619-4d94-bc0a-2038df9f18dc" providerId="ADAL" clId="{1E0E5258-F590-4E48-BC48-61469D32048D}" dt="2022-10-21T15:40:09.087" v="898" actId="22"/>
          <ac:picMkLst>
            <pc:docMk/>
            <pc:sldMk cId="3678794978" sldId="327"/>
            <ac:picMk id="5" creationId="{CD8A8F1C-F8DE-E4C7-1C97-8BB2C6FD5924}"/>
          </ac:picMkLst>
        </pc:picChg>
        <pc:picChg chg="add mod">
          <ac:chgData name="Elena Long" userId="3151066e-a619-4d94-bc0a-2038df9f18dc" providerId="ADAL" clId="{1E0E5258-F590-4E48-BC48-61469D32048D}" dt="2022-10-21T15:59:01.100" v="1251" actId="1035"/>
          <ac:picMkLst>
            <pc:docMk/>
            <pc:sldMk cId="3678794978" sldId="327"/>
            <ac:picMk id="7" creationId="{BCD4FA37-1303-F64C-4459-8A7EA922DD5E}"/>
          </ac:picMkLst>
        </pc:picChg>
      </pc:sldChg>
      <pc:sldChg chg="modSp new del mod">
        <pc:chgData name="Elena Long" userId="3151066e-a619-4d94-bc0a-2038df9f18dc" providerId="ADAL" clId="{1E0E5258-F590-4E48-BC48-61469D32048D}" dt="2022-10-21T16:00:42.800" v="1303" actId="47"/>
        <pc:sldMkLst>
          <pc:docMk/>
          <pc:sldMk cId="648444703" sldId="328"/>
        </pc:sldMkLst>
        <pc:spChg chg="mod">
          <ac:chgData name="Elena Long" userId="3151066e-a619-4d94-bc0a-2038df9f18dc" providerId="ADAL" clId="{1E0E5258-F590-4E48-BC48-61469D32048D}" dt="2022-10-21T15:54:29.685" v="973" actId="15"/>
          <ac:spMkLst>
            <pc:docMk/>
            <pc:sldMk cId="648444703" sldId="328"/>
            <ac:spMk id="3" creationId="{638141C3-1CD5-81F4-3422-89B53DF181E4}"/>
          </ac:spMkLst>
        </pc:spChg>
      </pc:sldChg>
      <pc:sldChg chg="addSp modSp new mod">
        <pc:chgData name="Elena Long" userId="3151066e-a619-4d94-bc0a-2038df9f18dc" providerId="ADAL" clId="{1E0E5258-F590-4E48-BC48-61469D32048D}" dt="2022-10-21T17:36:14.568" v="2136" actId="15"/>
        <pc:sldMkLst>
          <pc:docMk/>
          <pc:sldMk cId="1268578326" sldId="328"/>
        </pc:sldMkLst>
        <pc:spChg chg="mod">
          <ac:chgData name="Elena Long" userId="3151066e-a619-4d94-bc0a-2038df9f18dc" providerId="ADAL" clId="{1E0E5258-F590-4E48-BC48-61469D32048D}" dt="2022-10-21T16:20:07.900" v="1338" actId="20577"/>
          <ac:spMkLst>
            <pc:docMk/>
            <pc:sldMk cId="1268578326" sldId="328"/>
            <ac:spMk id="2" creationId="{A776807E-E600-FBED-8D5F-952D139589D1}"/>
          </ac:spMkLst>
        </pc:spChg>
        <pc:spChg chg="mod">
          <ac:chgData name="Elena Long" userId="3151066e-a619-4d94-bc0a-2038df9f18dc" providerId="ADAL" clId="{1E0E5258-F590-4E48-BC48-61469D32048D}" dt="2022-10-21T17:27:59.718" v="1915" actId="5793"/>
          <ac:spMkLst>
            <pc:docMk/>
            <pc:sldMk cId="1268578326" sldId="328"/>
            <ac:spMk id="3" creationId="{F993C09B-AB24-FF7D-1ABD-378317CC5FCB}"/>
          </ac:spMkLst>
        </pc:spChg>
        <pc:spChg chg="add mod">
          <ac:chgData name="Elena Long" userId="3151066e-a619-4d94-bc0a-2038df9f18dc" providerId="ADAL" clId="{1E0E5258-F590-4E48-BC48-61469D32048D}" dt="2022-10-21T17:26:22.669" v="1847" actId="1036"/>
          <ac:spMkLst>
            <pc:docMk/>
            <pc:sldMk cId="1268578326" sldId="328"/>
            <ac:spMk id="7" creationId="{6F1BC97E-8114-47ED-6048-86FC009FCFE9}"/>
          </ac:spMkLst>
        </pc:spChg>
        <pc:spChg chg="add mod">
          <ac:chgData name="Elena Long" userId="3151066e-a619-4d94-bc0a-2038df9f18dc" providerId="ADAL" clId="{1E0E5258-F590-4E48-BC48-61469D32048D}" dt="2022-10-21T17:27:04.342" v="1875" actId="20577"/>
          <ac:spMkLst>
            <pc:docMk/>
            <pc:sldMk cId="1268578326" sldId="328"/>
            <ac:spMk id="9" creationId="{7109D047-EE1B-1F82-2315-B93050A52377}"/>
          </ac:spMkLst>
        </pc:spChg>
        <pc:spChg chg="add mod">
          <ac:chgData name="Elena Long" userId="3151066e-a619-4d94-bc0a-2038df9f18dc" providerId="ADAL" clId="{1E0E5258-F590-4E48-BC48-61469D32048D}" dt="2022-10-21T17:27:34.814" v="1910" actId="20577"/>
          <ac:spMkLst>
            <pc:docMk/>
            <pc:sldMk cId="1268578326" sldId="328"/>
            <ac:spMk id="12" creationId="{E383E120-F158-C621-D517-B5AAE6746CF0}"/>
          </ac:spMkLst>
        </pc:spChg>
        <pc:spChg chg="add mod">
          <ac:chgData name="Elena Long" userId="3151066e-a619-4d94-bc0a-2038df9f18dc" providerId="ADAL" clId="{1E0E5258-F590-4E48-BC48-61469D32048D}" dt="2022-10-21T17:36:14.568" v="2136" actId="15"/>
          <ac:spMkLst>
            <pc:docMk/>
            <pc:sldMk cId="1268578326" sldId="328"/>
            <ac:spMk id="13" creationId="{3DA06C2B-DD81-E076-2C53-D6E4130AA331}"/>
          </ac:spMkLst>
        </pc:spChg>
        <pc:picChg chg="add mod">
          <ac:chgData name="Elena Long" userId="3151066e-a619-4d94-bc0a-2038df9f18dc" providerId="ADAL" clId="{1E0E5258-F590-4E48-BC48-61469D32048D}" dt="2022-10-21T16:19:12.266" v="1312" actId="1076"/>
          <ac:picMkLst>
            <pc:docMk/>
            <pc:sldMk cId="1268578326" sldId="328"/>
            <ac:picMk id="5" creationId="{DB24212C-4D3B-4F2D-BC54-F7094974D6FA}"/>
          </ac:picMkLst>
        </pc:picChg>
        <pc:cxnChg chg="add mod">
          <ac:chgData name="Elena Long" userId="3151066e-a619-4d94-bc0a-2038df9f18dc" providerId="ADAL" clId="{1E0E5258-F590-4E48-BC48-61469D32048D}" dt="2022-10-21T17:26:22.669" v="1847" actId="1036"/>
          <ac:cxnSpMkLst>
            <pc:docMk/>
            <pc:sldMk cId="1268578326" sldId="328"/>
            <ac:cxnSpMk id="6" creationId="{B8FF703B-E4F6-CC30-3F13-284C1D291CAF}"/>
          </ac:cxnSpMkLst>
        </pc:cxnChg>
        <pc:cxnChg chg="add mod">
          <ac:chgData name="Elena Long" userId="3151066e-a619-4d94-bc0a-2038df9f18dc" providerId="ADAL" clId="{1E0E5258-F590-4E48-BC48-61469D32048D}" dt="2022-10-21T17:26:44.429" v="1872" actId="14100"/>
          <ac:cxnSpMkLst>
            <pc:docMk/>
            <pc:sldMk cId="1268578326" sldId="328"/>
            <ac:cxnSpMk id="8" creationId="{3342A4E3-41A2-3E42-55EF-77C8B84B4E9B}"/>
          </ac:cxnSpMkLst>
        </pc:cxnChg>
        <pc:cxnChg chg="add mod">
          <ac:chgData name="Elena Long" userId="3151066e-a619-4d94-bc0a-2038df9f18dc" providerId="ADAL" clId="{1E0E5258-F590-4E48-BC48-61469D32048D}" dt="2022-10-21T17:27:25.685" v="1906" actId="1035"/>
          <ac:cxnSpMkLst>
            <pc:docMk/>
            <pc:sldMk cId="1268578326" sldId="328"/>
            <ac:cxnSpMk id="11" creationId="{6B24244A-3014-E618-41FD-37F1E332F086}"/>
          </ac:cxnSpMkLst>
        </pc:cxnChg>
      </pc:sldChg>
      <pc:sldChg chg="addSp delSp modSp add mod">
        <pc:chgData name="Elena Long" userId="3151066e-a619-4d94-bc0a-2038df9f18dc" providerId="ADAL" clId="{1E0E5258-F590-4E48-BC48-61469D32048D}" dt="2022-10-21T17:36:36.617" v="2141" actId="20577"/>
        <pc:sldMkLst>
          <pc:docMk/>
          <pc:sldMk cId="2468686028" sldId="329"/>
        </pc:sldMkLst>
        <pc:spChg chg="mod">
          <ac:chgData name="Elena Long" userId="3151066e-a619-4d94-bc0a-2038df9f18dc" providerId="ADAL" clId="{1E0E5258-F590-4E48-BC48-61469D32048D}" dt="2022-10-21T16:20:18.509" v="1341" actId="20577"/>
          <ac:spMkLst>
            <pc:docMk/>
            <pc:sldMk cId="2468686028" sldId="329"/>
            <ac:spMk id="2" creationId="{A776807E-E600-FBED-8D5F-952D139589D1}"/>
          </ac:spMkLst>
        </pc:spChg>
        <pc:spChg chg="mod">
          <ac:chgData name="Elena Long" userId="3151066e-a619-4d94-bc0a-2038df9f18dc" providerId="ADAL" clId="{1E0E5258-F590-4E48-BC48-61469D32048D}" dt="2022-10-21T17:33:38.656" v="2109" actId="20577"/>
          <ac:spMkLst>
            <pc:docMk/>
            <pc:sldMk cId="2468686028" sldId="329"/>
            <ac:spMk id="3" creationId="{F993C09B-AB24-FF7D-1ABD-378317CC5FCB}"/>
          </ac:spMkLst>
        </pc:spChg>
        <pc:spChg chg="add mod">
          <ac:chgData name="Elena Long" userId="3151066e-a619-4d94-bc0a-2038df9f18dc" providerId="ADAL" clId="{1E0E5258-F590-4E48-BC48-61469D32048D}" dt="2022-10-21T17:32:16.436" v="2070" actId="20577"/>
          <ac:spMkLst>
            <pc:docMk/>
            <pc:sldMk cId="2468686028" sldId="329"/>
            <ac:spMk id="10" creationId="{B63051C3-71BB-EEA9-DFA9-718784645AC2}"/>
          </ac:spMkLst>
        </pc:spChg>
        <pc:spChg chg="add mod">
          <ac:chgData name="Elena Long" userId="3151066e-a619-4d94-bc0a-2038df9f18dc" providerId="ADAL" clId="{1E0E5258-F590-4E48-BC48-61469D32048D}" dt="2022-10-21T17:33:16.857" v="2105" actId="20577"/>
          <ac:spMkLst>
            <pc:docMk/>
            <pc:sldMk cId="2468686028" sldId="329"/>
            <ac:spMk id="12" creationId="{FBD0AC69-AD3F-83AB-539F-0760817CF32B}"/>
          </ac:spMkLst>
        </pc:spChg>
        <pc:spChg chg="add mod">
          <ac:chgData name="Elena Long" userId="3151066e-a619-4d94-bc0a-2038df9f18dc" providerId="ADAL" clId="{1E0E5258-F590-4E48-BC48-61469D32048D}" dt="2022-10-21T17:33:25.801" v="2106" actId="20577"/>
          <ac:spMkLst>
            <pc:docMk/>
            <pc:sldMk cId="2468686028" sldId="329"/>
            <ac:spMk id="14" creationId="{A19A6359-A770-5BA7-F1D5-C316D885CFA3}"/>
          </ac:spMkLst>
        </pc:spChg>
        <pc:spChg chg="add mod">
          <ac:chgData name="Elena Long" userId="3151066e-a619-4d94-bc0a-2038df9f18dc" providerId="ADAL" clId="{1E0E5258-F590-4E48-BC48-61469D32048D}" dt="2022-10-21T17:36:36.617" v="2141" actId="20577"/>
          <ac:spMkLst>
            <pc:docMk/>
            <pc:sldMk cId="2468686028" sldId="329"/>
            <ac:spMk id="17" creationId="{3248A3D1-0B6A-2DAD-7646-F6F87847D84E}"/>
          </ac:spMkLst>
        </pc:spChg>
        <pc:picChg chg="del">
          <ac:chgData name="Elena Long" userId="3151066e-a619-4d94-bc0a-2038df9f18dc" providerId="ADAL" clId="{1E0E5258-F590-4E48-BC48-61469D32048D}" dt="2022-10-21T16:20:17.085" v="1340" actId="478"/>
          <ac:picMkLst>
            <pc:docMk/>
            <pc:sldMk cId="2468686028" sldId="329"/>
            <ac:picMk id="5" creationId="{DB24212C-4D3B-4F2D-BC54-F7094974D6FA}"/>
          </ac:picMkLst>
        </pc:picChg>
        <pc:picChg chg="add del mod">
          <ac:chgData name="Elena Long" userId="3151066e-a619-4d94-bc0a-2038df9f18dc" providerId="ADAL" clId="{1E0E5258-F590-4E48-BC48-61469D32048D}" dt="2022-10-21T16:20:45.356" v="1345" actId="478"/>
          <ac:picMkLst>
            <pc:docMk/>
            <pc:sldMk cId="2468686028" sldId="329"/>
            <ac:picMk id="6" creationId="{155EFA93-37E6-DCD9-7D3B-7164A4A20A65}"/>
          </ac:picMkLst>
        </pc:picChg>
        <pc:picChg chg="add del mod">
          <ac:chgData name="Elena Long" userId="3151066e-a619-4d94-bc0a-2038df9f18dc" providerId="ADAL" clId="{1E0E5258-F590-4E48-BC48-61469D32048D}" dt="2022-10-21T17:31:43.802" v="1979" actId="478"/>
          <ac:picMkLst>
            <pc:docMk/>
            <pc:sldMk cId="2468686028" sldId="329"/>
            <ac:picMk id="8" creationId="{0C5F3097-64EC-231F-0ECC-097D5A6CB087}"/>
          </ac:picMkLst>
        </pc:picChg>
        <pc:picChg chg="add mod ord">
          <ac:chgData name="Elena Long" userId="3151066e-a619-4d94-bc0a-2038df9f18dc" providerId="ADAL" clId="{1E0E5258-F590-4E48-BC48-61469D32048D}" dt="2022-10-21T17:31:56.108" v="2067" actId="1035"/>
          <ac:picMkLst>
            <pc:docMk/>
            <pc:sldMk cId="2468686028" sldId="329"/>
            <ac:picMk id="16" creationId="{FDE6F9B0-A839-BF91-87E8-FCEF927AE2B0}"/>
          </ac:picMkLst>
        </pc:picChg>
        <pc:cxnChg chg="add mod">
          <ac:chgData name="Elena Long" userId="3151066e-a619-4d94-bc0a-2038df9f18dc" providerId="ADAL" clId="{1E0E5258-F590-4E48-BC48-61469D32048D}" dt="2022-10-21T17:28:34.487" v="1970" actId="1036"/>
          <ac:cxnSpMkLst>
            <pc:docMk/>
            <pc:sldMk cId="2468686028" sldId="329"/>
            <ac:cxnSpMk id="9" creationId="{EFE5ACB4-B50F-A8E2-890A-25670C52659F}"/>
          </ac:cxnSpMkLst>
        </pc:cxnChg>
        <pc:cxnChg chg="add mod">
          <ac:chgData name="Elena Long" userId="3151066e-a619-4d94-bc0a-2038df9f18dc" providerId="ADAL" clId="{1E0E5258-F590-4E48-BC48-61469D32048D}" dt="2022-10-21T17:32:41.492" v="2102" actId="1035"/>
          <ac:cxnSpMkLst>
            <pc:docMk/>
            <pc:sldMk cId="2468686028" sldId="329"/>
            <ac:cxnSpMk id="11" creationId="{87B2475D-34D3-782A-68BA-00B18479001F}"/>
          </ac:cxnSpMkLst>
        </pc:cxnChg>
        <pc:cxnChg chg="add mod">
          <ac:chgData name="Elena Long" userId="3151066e-a619-4d94-bc0a-2038df9f18dc" providerId="ADAL" clId="{1E0E5258-F590-4E48-BC48-61469D32048D}" dt="2022-10-21T17:32:32.248" v="2079" actId="1035"/>
          <ac:cxnSpMkLst>
            <pc:docMk/>
            <pc:sldMk cId="2468686028" sldId="329"/>
            <ac:cxnSpMk id="13" creationId="{5E97BEF5-8246-FCAD-30E4-D8DE29A9D233}"/>
          </ac:cxnSpMkLst>
        </pc:cxnChg>
      </pc:sldChg>
      <pc:sldChg chg="addSp delSp modSp new mod">
        <pc:chgData name="Elena Long" userId="3151066e-a619-4d94-bc0a-2038df9f18dc" providerId="ADAL" clId="{1E0E5258-F590-4E48-BC48-61469D32048D}" dt="2022-10-21T16:37:04.540" v="1520" actId="113"/>
        <pc:sldMkLst>
          <pc:docMk/>
          <pc:sldMk cId="491456011" sldId="330"/>
        </pc:sldMkLst>
        <pc:spChg chg="mod">
          <ac:chgData name="Elena Long" userId="3151066e-a619-4d94-bc0a-2038df9f18dc" providerId="ADAL" clId="{1E0E5258-F590-4E48-BC48-61469D32048D}" dt="2022-10-21T16:35:34.397" v="1374" actId="20577"/>
          <ac:spMkLst>
            <pc:docMk/>
            <pc:sldMk cId="491456011" sldId="330"/>
            <ac:spMk id="2" creationId="{F3560B54-8C3D-D07E-EA09-51AE5173D778}"/>
          </ac:spMkLst>
        </pc:spChg>
        <pc:spChg chg="del">
          <ac:chgData name="Elena Long" userId="3151066e-a619-4d94-bc0a-2038df9f18dc" providerId="ADAL" clId="{1E0E5258-F590-4E48-BC48-61469D32048D}" dt="2022-10-21T16:35:38.656" v="1375" actId="22"/>
          <ac:spMkLst>
            <pc:docMk/>
            <pc:sldMk cId="491456011" sldId="330"/>
            <ac:spMk id="3" creationId="{AC41C8E2-E549-AE35-509A-CE57262FE9FB}"/>
          </ac:spMkLst>
        </pc:spChg>
        <pc:spChg chg="add mod">
          <ac:chgData name="Elena Long" userId="3151066e-a619-4d94-bc0a-2038df9f18dc" providerId="ADAL" clId="{1E0E5258-F590-4E48-BC48-61469D32048D}" dt="2022-10-21T16:36:37.829" v="1487" actId="20577"/>
          <ac:spMkLst>
            <pc:docMk/>
            <pc:sldMk cId="491456011" sldId="330"/>
            <ac:spMk id="8" creationId="{CC6B9210-48AD-55F1-11A4-B6C2622091C2}"/>
          </ac:spMkLst>
        </pc:spChg>
        <pc:spChg chg="add mod">
          <ac:chgData name="Elena Long" userId="3151066e-a619-4d94-bc0a-2038df9f18dc" providerId="ADAL" clId="{1E0E5258-F590-4E48-BC48-61469D32048D}" dt="2022-10-21T16:37:04.540" v="1520" actId="113"/>
          <ac:spMkLst>
            <pc:docMk/>
            <pc:sldMk cId="491456011" sldId="330"/>
            <ac:spMk id="9" creationId="{DD34A72C-171D-5DFF-7FE0-E4C8F2EFDF0D}"/>
          </ac:spMkLst>
        </pc:spChg>
        <pc:picChg chg="add mod ord">
          <ac:chgData name="Elena Long" userId="3151066e-a619-4d94-bc0a-2038df9f18dc" providerId="ADAL" clId="{1E0E5258-F590-4E48-BC48-61469D32048D}" dt="2022-10-21T16:36:10.413" v="1379" actId="1076"/>
          <ac:picMkLst>
            <pc:docMk/>
            <pc:sldMk cId="491456011" sldId="330"/>
            <ac:picMk id="5" creationId="{37C47051-E713-20BA-3076-54F88D7A2163}"/>
          </ac:picMkLst>
        </pc:picChg>
        <pc:picChg chg="add mod">
          <ac:chgData name="Elena Long" userId="3151066e-a619-4d94-bc0a-2038df9f18dc" providerId="ADAL" clId="{1E0E5258-F590-4E48-BC48-61469D32048D}" dt="2022-10-21T16:36:04.441" v="1377" actId="1076"/>
          <ac:picMkLst>
            <pc:docMk/>
            <pc:sldMk cId="491456011" sldId="330"/>
            <ac:picMk id="7" creationId="{CA70F9FB-C70B-E65C-1AC5-C6E80757B89E}"/>
          </ac:picMkLst>
        </pc:picChg>
      </pc:sldChg>
      <pc:sldChg chg="addSp delSp modSp new mod">
        <pc:chgData name="Elena Long" userId="3151066e-a619-4d94-bc0a-2038df9f18dc" providerId="ADAL" clId="{1E0E5258-F590-4E48-BC48-61469D32048D}" dt="2022-10-21T17:36:20.189" v="2140" actId="15"/>
        <pc:sldMkLst>
          <pc:docMk/>
          <pc:sldMk cId="2913680012" sldId="331"/>
        </pc:sldMkLst>
        <pc:spChg chg="mod">
          <ac:chgData name="Elena Long" userId="3151066e-a619-4d94-bc0a-2038df9f18dc" providerId="ADAL" clId="{1E0E5258-F590-4E48-BC48-61469D32048D}" dt="2022-10-21T17:11:47.377" v="1583" actId="20577"/>
          <ac:spMkLst>
            <pc:docMk/>
            <pc:sldMk cId="2913680012" sldId="331"/>
            <ac:spMk id="2" creationId="{8816EE33-70A7-2A83-CDFE-14E2F9E989E9}"/>
          </ac:spMkLst>
        </pc:spChg>
        <pc:spChg chg="mod">
          <ac:chgData name="Elena Long" userId="3151066e-a619-4d94-bc0a-2038df9f18dc" providerId="ADAL" clId="{1E0E5258-F590-4E48-BC48-61469D32048D}" dt="2022-10-21T17:36:20.189" v="2140" actId="15"/>
          <ac:spMkLst>
            <pc:docMk/>
            <pc:sldMk cId="2913680012" sldId="331"/>
            <ac:spMk id="3" creationId="{C0311854-B793-50A4-3278-53291693F62E}"/>
          </ac:spMkLst>
        </pc:spChg>
        <pc:spChg chg="add mod">
          <ac:chgData name="Elena Long" userId="3151066e-a619-4d94-bc0a-2038df9f18dc" providerId="ADAL" clId="{1E0E5258-F590-4E48-BC48-61469D32048D}" dt="2022-10-21T17:17:45.389" v="1720" actId="6549"/>
          <ac:spMkLst>
            <pc:docMk/>
            <pc:sldMk cId="2913680012" sldId="331"/>
            <ac:spMk id="10" creationId="{D56EED8C-479D-BB69-DE73-A2B69C107BB1}"/>
          </ac:spMkLst>
        </pc:spChg>
        <pc:spChg chg="add mod">
          <ac:chgData name="Elena Long" userId="3151066e-a619-4d94-bc0a-2038df9f18dc" providerId="ADAL" clId="{1E0E5258-F590-4E48-BC48-61469D32048D}" dt="2022-10-21T17:18:45.925" v="1744" actId="20577"/>
          <ac:spMkLst>
            <pc:docMk/>
            <pc:sldMk cId="2913680012" sldId="331"/>
            <ac:spMk id="12" creationId="{5A87153F-47C6-D483-7EEB-32D2F5845BB7}"/>
          </ac:spMkLst>
        </pc:spChg>
        <pc:spChg chg="add mod">
          <ac:chgData name="Elena Long" userId="3151066e-a619-4d94-bc0a-2038df9f18dc" providerId="ADAL" clId="{1E0E5258-F590-4E48-BC48-61469D32048D}" dt="2022-10-21T17:20:55.022" v="1832" actId="1036"/>
          <ac:spMkLst>
            <pc:docMk/>
            <pc:sldMk cId="2913680012" sldId="331"/>
            <ac:spMk id="14" creationId="{CE4832D2-FDF3-C363-0001-546B22DC6103}"/>
          </ac:spMkLst>
        </pc:spChg>
        <pc:picChg chg="add mod">
          <ac:chgData name="Elena Long" userId="3151066e-a619-4d94-bc0a-2038df9f18dc" providerId="ADAL" clId="{1E0E5258-F590-4E48-BC48-61469D32048D}" dt="2022-10-21T17:07:19.008" v="1540" actId="1076"/>
          <ac:picMkLst>
            <pc:docMk/>
            <pc:sldMk cId="2913680012" sldId="331"/>
            <ac:picMk id="5" creationId="{F6FEEA73-BE8F-DB7A-431A-9F0BEFEBC36A}"/>
          </ac:picMkLst>
        </pc:picChg>
        <pc:picChg chg="add del">
          <ac:chgData name="Elena Long" userId="3151066e-a619-4d94-bc0a-2038df9f18dc" providerId="ADAL" clId="{1E0E5258-F590-4E48-BC48-61469D32048D}" dt="2022-10-21T17:09:40.533" v="1560" actId="478"/>
          <ac:picMkLst>
            <pc:docMk/>
            <pc:sldMk cId="2913680012" sldId="331"/>
            <ac:picMk id="7" creationId="{8691CD97-2659-5BB9-012D-77C300D0A848}"/>
          </ac:picMkLst>
        </pc:picChg>
        <pc:cxnChg chg="add mod">
          <ac:chgData name="Elena Long" userId="3151066e-a619-4d94-bc0a-2038df9f18dc" providerId="ADAL" clId="{1E0E5258-F590-4E48-BC48-61469D32048D}" dt="2022-10-21T17:17:20.909" v="1678" actId="1037"/>
          <ac:cxnSpMkLst>
            <pc:docMk/>
            <pc:sldMk cId="2913680012" sldId="331"/>
            <ac:cxnSpMk id="9" creationId="{9F113E24-EB22-5226-32F0-65EBC27586C9}"/>
          </ac:cxnSpMkLst>
        </pc:cxnChg>
        <pc:cxnChg chg="add mod">
          <ac:chgData name="Elena Long" userId="3151066e-a619-4d94-bc0a-2038df9f18dc" providerId="ADAL" clId="{1E0E5258-F590-4E48-BC48-61469D32048D}" dt="2022-10-21T17:18:41.909" v="1741" actId="1035"/>
          <ac:cxnSpMkLst>
            <pc:docMk/>
            <pc:sldMk cId="2913680012" sldId="331"/>
            <ac:cxnSpMk id="11" creationId="{B34514F8-992C-7C14-43B5-851E579A1D17}"/>
          </ac:cxnSpMkLst>
        </pc:cxnChg>
        <pc:cxnChg chg="add mod">
          <ac:chgData name="Elena Long" userId="3151066e-a619-4d94-bc0a-2038df9f18dc" providerId="ADAL" clId="{1E0E5258-F590-4E48-BC48-61469D32048D}" dt="2022-10-21T17:20:55.022" v="1832" actId="1036"/>
          <ac:cxnSpMkLst>
            <pc:docMk/>
            <pc:sldMk cId="2913680012" sldId="331"/>
            <ac:cxnSpMk id="13" creationId="{AE7FCD81-BF85-E3FA-DB95-928AD3D419B9}"/>
          </ac:cxnSpMkLst>
        </pc:cxnChg>
      </pc:sldChg>
      <pc:sldChg chg="addSp delSp modSp add del mod">
        <pc:chgData name="Elena Long" userId="3151066e-a619-4d94-bc0a-2038df9f18dc" providerId="ADAL" clId="{1E0E5258-F590-4E48-BC48-61469D32048D}" dt="2022-10-21T17:22:52.893" v="1833" actId="47"/>
        <pc:sldMkLst>
          <pc:docMk/>
          <pc:sldMk cId="863699826" sldId="332"/>
        </pc:sldMkLst>
        <pc:spChg chg="mod">
          <ac:chgData name="Elena Long" userId="3151066e-a619-4d94-bc0a-2038df9f18dc" providerId="ADAL" clId="{1E0E5258-F590-4E48-BC48-61469D32048D}" dt="2022-10-21T17:11:54.570" v="1604" actId="20577"/>
          <ac:spMkLst>
            <pc:docMk/>
            <pc:sldMk cId="863699826" sldId="332"/>
            <ac:spMk id="2" creationId="{8816EE33-70A7-2A83-CDFE-14E2F9E989E9}"/>
          </ac:spMkLst>
        </pc:spChg>
        <pc:spChg chg="mod">
          <ac:chgData name="Elena Long" userId="3151066e-a619-4d94-bc0a-2038df9f18dc" providerId="ADAL" clId="{1E0E5258-F590-4E48-BC48-61469D32048D}" dt="2022-10-21T17:12:17.336" v="1651" actId="20577"/>
          <ac:spMkLst>
            <pc:docMk/>
            <pc:sldMk cId="863699826" sldId="332"/>
            <ac:spMk id="3" creationId="{C0311854-B793-50A4-3278-53291693F62E}"/>
          </ac:spMkLst>
        </pc:spChg>
        <pc:spChg chg="add mod">
          <ac:chgData name="Elena Long" userId="3151066e-a619-4d94-bc0a-2038df9f18dc" providerId="ADAL" clId="{1E0E5258-F590-4E48-BC48-61469D32048D}" dt="2022-10-21T17:11:18.048" v="1581" actId="20577"/>
          <ac:spMkLst>
            <pc:docMk/>
            <pc:sldMk cId="863699826" sldId="332"/>
            <ac:spMk id="10" creationId="{31A42EBC-067F-74E8-C9B6-DE85646E5089}"/>
          </ac:spMkLst>
        </pc:spChg>
        <pc:picChg chg="del">
          <ac:chgData name="Elena Long" userId="3151066e-a619-4d94-bc0a-2038df9f18dc" providerId="ADAL" clId="{1E0E5258-F590-4E48-BC48-61469D32048D}" dt="2022-10-21T17:09:46.114" v="1562" actId="478"/>
          <ac:picMkLst>
            <pc:docMk/>
            <pc:sldMk cId="863699826" sldId="332"/>
            <ac:picMk id="5" creationId="{F6FEEA73-BE8F-DB7A-431A-9F0BEFEBC36A}"/>
          </ac:picMkLst>
        </pc:picChg>
        <pc:picChg chg="mod">
          <ac:chgData name="Elena Long" userId="3151066e-a619-4d94-bc0a-2038df9f18dc" providerId="ADAL" clId="{1E0E5258-F590-4E48-BC48-61469D32048D}" dt="2022-10-21T17:10:01.151" v="1569" actId="1076"/>
          <ac:picMkLst>
            <pc:docMk/>
            <pc:sldMk cId="863699826" sldId="332"/>
            <ac:picMk id="7" creationId="{8691CD97-2659-5BB9-012D-77C300D0A848}"/>
          </ac:picMkLst>
        </pc:picChg>
        <pc:cxnChg chg="add mod">
          <ac:chgData name="Elena Long" userId="3151066e-a619-4d94-bc0a-2038df9f18dc" providerId="ADAL" clId="{1E0E5258-F590-4E48-BC48-61469D32048D}" dt="2022-10-21T17:10:29.824" v="1575" actId="693"/>
          <ac:cxnSpMkLst>
            <pc:docMk/>
            <pc:sldMk cId="863699826" sldId="332"/>
            <ac:cxnSpMk id="6" creationId="{648BE1F0-5EC8-7A30-9408-7A8FB633E38E}"/>
          </ac:cxnSpMkLst>
        </pc:cxnChg>
      </pc:sldChg>
      <pc:sldChg chg="modSp new mod">
        <pc:chgData name="Elena Long" userId="3151066e-a619-4d94-bc0a-2038df9f18dc" providerId="ADAL" clId="{1E0E5258-F590-4E48-BC48-61469D32048D}" dt="2022-10-21T17:45:34.209" v="2479" actId="20577"/>
        <pc:sldMkLst>
          <pc:docMk/>
          <pc:sldMk cId="3029651513" sldId="332"/>
        </pc:sldMkLst>
        <pc:spChg chg="mod">
          <ac:chgData name="Elena Long" userId="3151066e-a619-4d94-bc0a-2038df9f18dc" providerId="ADAL" clId="{1E0E5258-F590-4E48-BC48-61469D32048D}" dt="2022-10-21T17:39:25.037" v="2151" actId="20577"/>
          <ac:spMkLst>
            <pc:docMk/>
            <pc:sldMk cId="3029651513" sldId="332"/>
            <ac:spMk id="2" creationId="{A3220577-A128-CB5F-830B-06BA61BFA68A}"/>
          </ac:spMkLst>
        </pc:spChg>
        <pc:spChg chg="mod">
          <ac:chgData name="Elena Long" userId="3151066e-a619-4d94-bc0a-2038df9f18dc" providerId="ADAL" clId="{1E0E5258-F590-4E48-BC48-61469D32048D}" dt="2022-10-21T17:45:34.209" v="2479" actId="20577"/>
          <ac:spMkLst>
            <pc:docMk/>
            <pc:sldMk cId="3029651513" sldId="332"/>
            <ac:spMk id="3" creationId="{86B24F2A-5305-627E-36C7-773E5598B583}"/>
          </ac:spMkLst>
        </pc:spChg>
      </pc:sldChg>
      <pc:sldChg chg="addSp delSp modSp new mod">
        <pc:chgData name="Elena Long" userId="3151066e-a619-4d94-bc0a-2038df9f18dc" providerId="ADAL" clId="{1E0E5258-F590-4E48-BC48-61469D32048D}" dt="2022-10-24T18:47:41.072" v="3022" actId="20577"/>
        <pc:sldMkLst>
          <pc:docMk/>
          <pc:sldMk cId="3310303798" sldId="333"/>
        </pc:sldMkLst>
        <pc:spChg chg="mod">
          <ac:chgData name="Elena Long" userId="3151066e-a619-4d94-bc0a-2038df9f18dc" providerId="ADAL" clId="{1E0E5258-F590-4E48-BC48-61469D32048D}" dt="2022-10-21T20:46:25.046" v="2564" actId="20577"/>
          <ac:spMkLst>
            <pc:docMk/>
            <pc:sldMk cId="3310303798" sldId="333"/>
            <ac:spMk id="2" creationId="{2228ED4E-87AC-7663-3810-579E349696D3}"/>
          </ac:spMkLst>
        </pc:spChg>
        <pc:spChg chg="del">
          <ac:chgData name="Elena Long" userId="3151066e-a619-4d94-bc0a-2038df9f18dc" providerId="ADAL" clId="{1E0E5258-F590-4E48-BC48-61469D32048D}" dt="2022-10-21T20:42:42.109" v="2547"/>
          <ac:spMkLst>
            <pc:docMk/>
            <pc:sldMk cId="3310303798" sldId="333"/>
            <ac:spMk id="3" creationId="{0C6E3D30-CABE-5199-D37F-4B1B2CA05F10}"/>
          </ac:spMkLst>
        </pc:spChg>
        <pc:spChg chg="add del mod">
          <ac:chgData name="Elena Long" userId="3151066e-a619-4d94-bc0a-2038df9f18dc" providerId="ADAL" clId="{1E0E5258-F590-4E48-BC48-61469D32048D}" dt="2022-10-21T20:49:05.234" v="2656" actId="478"/>
          <ac:spMkLst>
            <pc:docMk/>
            <pc:sldMk cId="3310303798" sldId="333"/>
            <ac:spMk id="7" creationId="{AA442C4D-519B-2791-CF52-E29150F91A90}"/>
          </ac:spMkLst>
        </pc:spChg>
        <pc:spChg chg="add mod">
          <ac:chgData name="Elena Long" userId="3151066e-a619-4d94-bc0a-2038df9f18dc" providerId="ADAL" clId="{1E0E5258-F590-4E48-BC48-61469D32048D}" dt="2022-10-24T18:43:59.658" v="3010" actId="20577"/>
          <ac:spMkLst>
            <pc:docMk/>
            <pc:sldMk cId="3310303798" sldId="333"/>
            <ac:spMk id="8" creationId="{CB681DAF-B142-411F-4091-0004DB6DDEA6}"/>
          </ac:spMkLst>
        </pc:spChg>
        <pc:spChg chg="add mod">
          <ac:chgData name="Elena Long" userId="3151066e-a619-4d94-bc0a-2038df9f18dc" providerId="ADAL" clId="{1E0E5258-F590-4E48-BC48-61469D32048D}" dt="2022-10-21T20:54:16.562" v="2843" actId="1038"/>
          <ac:spMkLst>
            <pc:docMk/>
            <pc:sldMk cId="3310303798" sldId="333"/>
            <ac:spMk id="9" creationId="{25B28037-6C23-9880-99FD-E26B82B07A7D}"/>
          </ac:spMkLst>
        </pc:spChg>
        <pc:spChg chg="add mod">
          <ac:chgData name="Elena Long" userId="3151066e-a619-4d94-bc0a-2038df9f18dc" providerId="ADAL" clId="{1E0E5258-F590-4E48-BC48-61469D32048D}" dt="2022-10-24T18:44:49.622" v="3014" actId="20577"/>
          <ac:spMkLst>
            <pc:docMk/>
            <pc:sldMk cId="3310303798" sldId="333"/>
            <ac:spMk id="10" creationId="{54C7C006-5DA0-6F19-4A43-80B93B5A0A62}"/>
          </ac:spMkLst>
        </pc:spChg>
        <pc:spChg chg="add mod">
          <ac:chgData name="Elena Long" userId="3151066e-a619-4d94-bc0a-2038df9f18dc" providerId="ADAL" clId="{1E0E5258-F590-4E48-BC48-61469D32048D}" dt="2022-10-21T20:54:16.562" v="2843" actId="1038"/>
          <ac:spMkLst>
            <pc:docMk/>
            <pc:sldMk cId="3310303798" sldId="333"/>
            <ac:spMk id="11" creationId="{2A700E45-AAF5-F6CA-1CD1-C3AF2DF26B24}"/>
          </ac:spMkLst>
        </pc:spChg>
        <pc:spChg chg="add mod">
          <ac:chgData name="Elena Long" userId="3151066e-a619-4d94-bc0a-2038df9f18dc" providerId="ADAL" clId="{1E0E5258-F590-4E48-BC48-61469D32048D}" dt="2022-10-24T18:45:27.328" v="3016" actId="20577"/>
          <ac:spMkLst>
            <pc:docMk/>
            <pc:sldMk cId="3310303798" sldId="333"/>
            <ac:spMk id="12" creationId="{F9F94533-93C7-A339-C5C8-F80183B317F6}"/>
          </ac:spMkLst>
        </pc:spChg>
        <pc:spChg chg="add mod">
          <ac:chgData name="Elena Long" userId="3151066e-a619-4d94-bc0a-2038df9f18dc" providerId="ADAL" clId="{1E0E5258-F590-4E48-BC48-61469D32048D}" dt="2022-10-21T20:55:47.957" v="2854" actId="1076"/>
          <ac:spMkLst>
            <pc:docMk/>
            <pc:sldMk cId="3310303798" sldId="333"/>
            <ac:spMk id="13" creationId="{C878A661-20B2-918C-D8AA-80C48CC04C37}"/>
          </ac:spMkLst>
        </pc:spChg>
        <pc:spChg chg="add mod">
          <ac:chgData name="Elena Long" userId="3151066e-a619-4d94-bc0a-2038df9f18dc" providerId="ADAL" clId="{1E0E5258-F590-4E48-BC48-61469D32048D}" dt="2022-10-24T18:46:11.598" v="3017" actId="20577"/>
          <ac:spMkLst>
            <pc:docMk/>
            <pc:sldMk cId="3310303798" sldId="333"/>
            <ac:spMk id="14" creationId="{B0628E4C-EEFF-2FF1-63C2-E5A512C06787}"/>
          </ac:spMkLst>
        </pc:spChg>
        <pc:spChg chg="add mod">
          <ac:chgData name="Elena Long" userId="3151066e-a619-4d94-bc0a-2038df9f18dc" providerId="ADAL" clId="{1E0E5258-F590-4E48-BC48-61469D32048D}" dt="2022-10-21T20:56:59.016" v="2861" actId="1076"/>
          <ac:spMkLst>
            <pc:docMk/>
            <pc:sldMk cId="3310303798" sldId="333"/>
            <ac:spMk id="15" creationId="{3FF9F750-353D-E0A5-C0C9-2D6E531898BB}"/>
          </ac:spMkLst>
        </pc:spChg>
        <pc:spChg chg="add mod">
          <ac:chgData name="Elena Long" userId="3151066e-a619-4d94-bc0a-2038df9f18dc" providerId="ADAL" clId="{1E0E5258-F590-4E48-BC48-61469D32048D}" dt="2022-10-24T18:47:41.072" v="3022" actId="20577"/>
          <ac:spMkLst>
            <pc:docMk/>
            <pc:sldMk cId="3310303798" sldId="333"/>
            <ac:spMk id="16" creationId="{23AA092D-1403-2E08-FEEA-133CCE70DBE1}"/>
          </ac:spMkLst>
        </pc:spChg>
        <pc:graphicFrameChg chg="add mod">
          <ac:chgData name="Elena Long" userId="3151066e-a619-4d94-bc0a-2038df9f18dc" providerId="ADAL" clId="{1E0E5258-F590-4E48-BC48-61469D32048D}" dt="2022-10-21T20:50:07.994" v="2714" actId="1076"/>
          <ac:graphicFrameMkLst>
            <pc:docMk/>
            <pc:sldMk cId="3310303798" sldId="333"/>
            <ac:graphicFrameMk id="4" creationId="{1D07C4C2-C6F1-A5FC-9755-0FC4A8032D7C}"/>
          </ac:graphicFrameMkLst>
        </pc:graphicFrameChg>
        <pc:graphicFrameChg chg="add mod">
          <ac:chgData name="Elena Long" userId="3151066e-a619-4d94-bc0a-2038df9f18dc" providerId="ADAL" clId="{1E0E5258-F590-4E48-BC48-61469D32048D}" dt="2022-10-21T20:50:13.851" v="2716" actId="1076"/>
          <ac:graphicFrameMkLst>
            <pc:docMk/>
            <pc:sldMk cId="3310303798" sldId="333"/>
            <ac:graphicFrameMk id="5" creationId="{3BBDEABB-947F-B954-9117-56C25E05E301}"/>
          </ac:graphicFrameMkLst>
        </pc:graphicFrameChg>
        <pc:graphicFrameChg chg="add mod">
          <ac:chgData name="Elena Long" userId="3151066e-a619-4d94-bc0a-2038df9f18dc" providerId="ADAL" clId="{1E0E5258-F590-4E48-BC48-61469D32048D}" dt="2022-10-21T20:50:10.926" v="2715" actId="1076"/>
          <ac:graphicFrameMkLst>
            <pc:docMk/>
            <pc:sldMk cId="3310303798" sldId="333"/>
            <ac:graphicFrameMk id="6" creationId="{77B3E945-B5A2-BD31-76FE-9808ED40A066}"/>
          </ac:graphicFrameMkLst>
        </pc:graphicFrameChg>
      </pc:sldChg>
    </pc:docChg>
  </pc:docChgLst>
  <pc:docChgLst>
    <pc:chgData name="Elena Long" userId="3151066e-a619-4d94-bc0a-2038df9f18dc" providerId="ADAL" clId="{A8BDFF74-0357-46EF-9946-05897D9EB558}"/>
    <pc:docChg chg="undo redo custSel addSld delSld modSld sldOrd modSection">
      <pc:chgData name="Elena Long" userId="3151066e-a619-4d94-bc0a-2038df9f18dc" providerId="ADAL" clId="{A8BDFF74-0357-46EF-9946-05897D9EB558}" dt="2023-08-15T18:29:52.528" v="1145" actId="20577"/>
      <pc:docMkLst>
        <pc:docMk/>
      </pc:docMkLst>
      <pc:sldChg chg="modSp mod">
        <pc:chgData name="Elena Long" userId="3151066e-a619-4d94-bc0a-2038df9f18dc" providerId="ADAL" clId="{A8BDFF74-0357-46EF-9946-05897D9EB558}" dt="2023-08-15T18:28:56.784" v="1092" actId="20577"/>
        <pc:sldMkLst>
          <pc:docMk/>
          <pc:sldMk cId="2525201190" sldId="319"/>
        </pc:sldMkLst>
        <pc:spChg chg="mod">
          <ac:chgData name="Elena Long" userId="3151066e-a619-4d94-bc0a-2038df9f18dc" providerId="ADAL" clId="{A8BDFF74-0357-46EF-9946-05897D9EB558}" dt="2023-08-15T17:59:04.655" v="16" actId="27636"/>
          <ac:spMkLst>
            <pc:docMk/>
            <pc:sldMk cId="2525201190" sldId="319"/>
            <ac:spMk id="2" creationId="{206ABDFD-A27B-50F7-5953-1FABAA4B8E5B}"/>
          </ac:spMkLst>
        </pc:spChg>
        <pc:spChg chg="mod">
          <ac:chgData name="Elena Long" userId="3151066e-a619-4d94-bc0a-2038df9f18dc" providerId="ADAL" clId="{A8BDFF74-0357-46EF-9946-05897D9EB558}" dt="2023-08-15T18:28:56.784" v="1092" actId="20577"/>
          <ac:spMkLst>
            <pc:docMk/>
            <pc:sldMk cId="2525201190" sldId="319"/>
            <ac:spMk id="3" creationId="{E2257E03-62B2-532A-3264-F7B1A8BB38F8}"/>
          </ac:spMkLst>
        </pc:spChg>
      </pc:sldChg>
      <pc:sldChg chg="del">
        <pc:chgData name="Elena Long" userId="3151066e-a619-4d94-bc0a-2038df9f18dc" providerId="ADAL" clId="{A8BDFF74-0357-46EF-9946-05897D9EB558}" dt="2023-08-15T18:22:38.687" v="1004" actId="47"/>
        <pc:sldMkLst>
          <pc:docMk/>
          <pc:sldMk cId="274729649" sldId="326"/>
        </pc:sldMkLst>
      </pc:sldChg>
      <pc:sldChg chg="del">
        <pc:chgData name="Elena Long" userId="3151066e-a619-4d94-bc0a-2038df9f18dc" providerId="ADAL" clId="{A8BDFF74-0357-46EF-9946-05897D9EB558}" dt="2023-08-15T18:22:38.687" v="1004" actId="47"/>
        <pc:sldMkLst>
          <pc:docMk/>
          <pc:sldMk cId="1844516081" sldId="327"/>
        </pc:sldMkLst>
      </pc:sldChg>
      <pc:sldChg chg="modSp mod">
        <pc:chgData name="Elena Long" userId="3151066e-a619-4d94-bc0a-2038df9f18dc" providerId="ADAL" clId="{A8BDFF74-0357-46EF-9946-05897D9EB558}" dt="2023-08-15T18:22:49.467" v="1006"/>
        <pc:sldMkLst>
          <pc:docMk/>
          <pc:sldMk cId="104113496" sldId="328"/>
        </pc:sldMkLst>
        <pc:spChg chg="mod">
          <ac:chgData name="Elena Long" userId="3151066e-a619-4d94-bc0a-2038df9f18dc" providerId="ADAL" clId="{A8BDFF74-0357-46EF-9946-05897D9EB558}" dt="2023-08-15T18:22:49.467" v="1006"/>
          <ac:spMkLst>
            <pc:docMk/>
            <pc:sldMk cId="104113496" sldId="328"/>
            <ac:spMk id="2" creationId="{03C6556A-E565-F388-F0BD-A3A57B85689D}"/>
          </ac:spMkLst>
        </pc:spChg>
      </pc:sldChg>
      <pc:sldChg chg="modSp mod">
        <pc:chgData name="Elena Long" userId="3151066e-a619-4d94-bc0a-2038df9f18dc" providerId="ADAL" clId="{A8BDFF74-0357-46EF-9946-05897D9EB558}" dt="2023-08-15T18:22:47.032" v="1005"/>
        <pc:sldMkLst>
          <pc:docMk/>
          <pc:sldMk cId="3357869974" sldId="330"/>
        </pc:sldMkLst>
        <pc:spChg chg="mod">
          <ac:chgData name="Elena Long" userId="3151066e-a619-4d94-bc0a-2038df9f18dc" providerId="ADAL" clId="{A8BDFF74-0357-46EF-9946-05897D9EB558}" dt="2023-08-15T18:22:47.032" v="1005"/>
          <ac:spMkLst>
            <pc:docMk/>
            <pc:sldMk cId="3357869974" sldId="330"/>
            <ac:spMk id="2" creationId="{08BFEDDA-9D6A-3181-821F-07D5982F3658}"/>
          </ac:spMkLst>
        </pc:spChg>
      </pc:sldChg>
      <pc:sldChg chg="del">
        <pc:chgData name="Elena Long" userId="3151066e-a619-4d94-bc0a-2038df9f18dc" providerId="ADAL" clId="{A8BDFF74-0357-46EF-9946-05897D9EB558}" dt="2023-08-15T18:22:29.188" v="1003" actId="47"/>
        <pc:sldMkLst>
          <pc:docMk/>
          <pc:sldMk cId="1385240509" sldId="331"/>
        </pc:sldMkLst>
      </pc:sldChg>
      <pc:sldChg chg="addSp delSp modSp new mod">
        <pc:chgData name="Elena Long" userId="3151066e-a619-4d94-bc0a-2038df9f18dc" providerId="ADAL" clId="{A8BDFF74-0357-46EF-9946-05897D9EB558}" dt="2023-08-15T18:08:11.788" v="399" actId="478"/>
        <pc:sldMkLst>
          <pc:docMk/>
          <pc:sldMk cId="1492449988" sldId="332"/>
        </pc:sldMkLst>
        <pc:spChg chg="mod">
          <ac:chgData name="Elena Long" userId="3151066e-a619-4d94-bc0a-2038df9f18dc" providerId="ADAL" clId="{A8BDFF74-0357-46EF-9946-05897D9EB558}" dt="2023-08-15T17:59:14.250" v="32" actId="20577"/>
          <ac:spMkLst>
            <pc:docMk/>
            <pc:sldMk cId="1492449988" sldId="332"/>
            <ac:spMk id="2" creationId="{25AF6CD4-74BC-BD32-CF8F-7EBAE2F06C3D}"/>
          </ac:spMkLst>
        </pc:spChg>
        <pc:spChg chg="del">
          <ac:chgData name="Elena Long" userId="3151066e-a619-4d94-bc0a-2038df9f18dc" providerId="ADAL" clId="{A8BDFF74-0357-46EF-9946-05897D9EB558}" dt="2023-08-15T18:04:16.327" v="341" actId="478"/>
          <ac:spMkLst>
            <pc:docMk/>
            <pc:sldMk cId="1492449988" sldId="332"/>
            <ac:spMk id="3" creationId="{E18624A1-3CB4-DAD2-966A-64A8652A1488}"/>
          </ac:spMkLst>
        </pc:spChg>
        <pc:picChg chg="add del mod modCrop">
          <ac:chgData name="Elena Long" userId="3151066e-a619-4d94-bc0a-2038df9f18dc" providerId="ADAL" clId="{A8BDFF74-0357-46EF-9946-05897D9EB558}" dt="2023-08-15T18:06:49.614" v="348" actId="478"/>
          <ac:picMkLst>
            <pc:docMk/>
            <pc:sldMk cId="1492449988" sldId="332"/>
            <ac:picMk id="5" creationId="{68EA5D06-F3E0-62BB-DFD5-0B05DB36E74A}"/>
          </ac:picMkLst>
        </pc:picChg>
        <pc:picChg chg="add del mod modCrop">
          <ac:chgData name="Elena Long" userId="3151066e-a619-4d94-bc0a-2038df9f18dc" providerId="ADAL" clId="{A8BDFF74-0357-46EF-9946-05897D9EB558}" dt="2023-08-15T18:08:11.788" v="399" actId="478"/>
          <ac:picMkLst>
            <pc:docMk/>
            <pc:sldMk cId="1492449988" sldId="332"/>
            <ac:picMk id="7" creationId="{6FD2FD69-B504-98FE-768B-37C52EF6FB52}"/>
          </ac:picMkLst>
        </pc:picChg>
        <pc:picChg chg="add mod">
          <ac:chgData name="Elena Long" userId="3151066e-a619-4d94-bc0a-2038df9f18dc" providerId="ADAL" clId="{A8BDFF74-0357-46EF-9946-05897D9EB558}" dt="2023-08-15T18:08:05.349" v="398" actId="1037"/>
          <ac:picMkLst>
            <pc:docMk/>
            <pc:sldMk cId="1492449988" sldId="332"/>
            <ac:picMk id="8" creationId="{9453A0F1-1F76-9224-BA22-E4454DF5A40D}"/>
          </ac:picMkLst>
        </pc:picChg>
      </pc:sldChg>
      <pc:sldChg chg="addSp delSp modSp add mod">
        <pc:chgData name="Elena Long" userId="3151066e-a619-4d94-bc0a-2038df9f18dc" providerId="ADAL" clId="{A8BDFF74-0357-46EF-9946-05897D9EB558}" dt="2023-08-15T18:08:02.722" v="394" actId="21"/>
        <pc:sldMkLst>
          <pc:docMk/>
          <pc:sldMk cId="2344760155" sldId="333"/>
        </pc:sldMkLst>
        <pc:spChg chg="mod">
          <ac:chgData name="Elena Long" userId="3151066e-a619-4d94-bc0a-2038df9f18dc" providerId="ADAL" clId="{A8BDFF74-0357-46EF-9946-05897D9EB558}" dt="2023-08-15T17:59:50.539" v="46" actId="20577"/>
          <ac:spMkLst>
            <pc:docMk/>
            <pc:sldMk cId="2344760155" sldId="333"/>
            <ac:spMk id="2" creationId="{25AF6CD4-74BC-BD32-CF8F-7EBAE2F06C3D}"/>
          </ac:spMkLst>
        </pc:spChg>
        <pc:spChg chg="mod">
          <ac:chgData name="Elena Long" userId="3151066e-a619-4d94-bc0a-2038df9f18dc" providerId="ADAL" clId="{A8BDFF74-0357-46EF-9946-05897D9EB558}" dt="2023-08-15T18:00:19.146" v="137" actId="20577"/>
          <ac:spMkLst>
            <pc:docMk/>
            <pc:sldMk cId="2344760155" sldId="333"/>
            <ac:spMk id="3" creationId="{E18624A1-3CB4-DAD2-966A-64A8652A1488}"/>
          </ac:spMkLst>
        </pc:spChg>
        <pc:picChg chg="del">
          <ac:chgData name="Elena Long" userId="3151066e-a619-4d94-bc0a-2038df9f18dc" providerId="ADAL" clId="{A8BDFF74-0357-46EF-9946-05897D9EB558}" dt="2023-08-15T18:00:57.888" v="142" actId="478"/>
          <ac:picMkLst>
            <pc:docMk/>
            <pc:sldMk cId="2344760155" sldId="333"/>
            <ac:picMk id="5" creationId="{68EA5D06-F3E0-62BB-DFD5-0B05DB36E74A}"/>
          </ac:picMkLst>
        </pc:picChg>
        <pc:picChg chg="add del mod modCrop">
          <ac:chgData name="Elena Long" userId="3151066e-a619-4d94-bc0a-2038df9f18dc" providerId="ADAL" clId="{A8BDFF74-0357-46EF-9946-05897D9EB558}" dt="2023-08-15T18:08:00.951" v="393" actId="478"/>
          <ac:picMkLst>
            <pc:docMk/>
            <pc:sldMk cId="2344760155" sldId="333"/>
            <ac:picMk id="6" creationId="{BFAA3F71-8253-BF05-5BD9-838EF36606F2}"/>
          </ac:picMkLst>
        </pc:picChg>
        <pc:picChg chg="add del mod modCrop">
          <ac:chgData name="Elena Long" userId="3151066e-a619-4d94-bc0a-2038df9f18dc" providerId="ADAL" clId="{A8BDFF74-0357-46EF-9946-05897D9EB558}" dt="2023-08-15T18:08:02.722" v="394" actId="21"/>
          <ac:picMkLst>
            <pc:docMk/>
            <pc:sldMk cId="2344760155" sldId="333"/>
            <ac:picMk id="8" creationId="{2988717B-653C-8EFA-0663-FB17266D1E9B}"/>
          </ac:picMkLst>
        </pc:picChg>
      </pc:sldChg>
      <pc:sldChg chg="addSp delSp modSp add mod">
        <pc:chgData name="Elena Long" userId="3151066e-a619-4d94-bc0a-2038df9f18dc" providerId="ADAL" clId="{A8BDFF74-0357-46EF-9946-05897D9EB558}" dt="2023-08-15T18:19:14.953" v="654"/>
        <pc:sldMkLst>
          <pc:docMk/>
          <pc:sldMk cId="1896839765" sldId="334"/>
        </pc:sldMkLst>
        <pc:spChg chg="mod">
          <ac:chgData name="Elena Long" userId="3151066e-a619-4d94-bc0a-2038df9f18dc" providerId="ADAL" clId="{A8BDFF74-0357-46EF-9946-05897D9EB558}" dt="2023-08-15T18:01:45.753" v="165" actId="20577"/>
          <ac:spMkLst>
            <pc:docMk/>
            <pc:sldMk cId="1896839765" sldId="334"/>
            <ac:spMk id="2" creationId="{25AF6CD4-74BC-BD32-CF8F-7EBAE2F06C3D}"/>
          </ac:spMkLst>
        </pc:spChg>
        <pc:spChg chg="mod">
          <ac:chgData name="Elena Long" userId="3151066e-a619-4d94-bc0a-2038df9f18dc" providerId="ADAL" clId="{A8BDFF74-0357-46EF-9946-05897D9EB558}" dt="2023-08-15T18:19:14.953" v="654"/>
          <ac:spMkLst>
            <pc:docMk/>
            <pc:sldMk cId="1896839765" sldId="334"/>
            <ac:spMk id="3" creationId="{E18624A1-3CB4-DAD2-966A-64A8652A1488}"/>
          </ac:spMkLst>
        </pc:spChg>
        <pc:picChg chg="add mod modCrop">
          <ac:chgData name="Elena Long" userId="3151066e-a619-4d94-bc0a-2038df9f18dc" providerId="ADAL" clId="{A8BDFF74-0357-46EF-9946-05897D9EB558}" dt="2023-08-15T18:03:57.487" v="339" actId="1036"/>
          <ac:picMkLst>
            <pc:docMk/>
            <pc:sldMk cId="1896839765" sldId="334"/>
            <ac:picMk id="5" creationId="{ACDD646F-6302-DC34-5126-44F6C083A959}"/>
          </ac:picMkLst>
        </pc:picChg>
        <pc:picChg chg="del">
          <ac:chgData name="Elena Long" userId="3151066e-a619-4d94-bc0a-2038df9f18dc" providerId="ADAL" clId="{A8BDFF74-0357-46EF-9946-05897D9EB558}" dt="2023-08-15T18:04:01.239" v="340" actId="478"/>
          <ac:picMkLst>
            <pc:docMk/>
            <pc:sldMk cId="1896839765" sldId="334"/>
            <ac:picMk id="6" creationId="{BFAA3F71-8253-BF05-5BD9-838EF36606F2}"/>
          </ac:picMkLst>
        </pc:picChg>
        <pc:picChg chg="add del">
          <ac:chgData name="Elena Long" userId="3151066e-a619-4d94-bc0a-2038df9f18dc" providerId="ADAL" clId="{A8BDFF74-0357-46EF-9946-05897D9EB558}" dt="2023-08-15T18:06:31.320" v="343" actId="22"/>
          <ac:picMkLst>
            <pc:docMk/>
            <pc:sldMk cId="1896839765" sldId="334"/>
            <ac:picMk id="8" creationId="{5B3E2E3B-B551-2DDA-1AA7-374E83A94FE6}"/>
          </ac:picMkLst>
        </pc:picChg>
      </pc:sldChg>
      <pc:sldChg chg="addSp delSp modSp add mod">
        <pc:chgData name="Elena Long" userId="3151066e-a619-4d94-bc0a-2038df9f18dc" providerId="ADAL" clId="{A8BDFF74-0357-46EF-9946-05897D9EB558}" dt="2023-08-15T18:18:41.594" v="631"/>
        <pc:sldMkLst>
          <pc:docMk/>
          <pc:sldMk cId="4250031322" sldId="335"/>
        </pc:sldMkLst>
        <pc:spChg chg="mod">
          <ac:chgData name="Elena Long" userId="3151066e-a619-4d94-bc0a-2038df9f18dc" providerId="ADAL" clId="{A8BDFF74-0357-46EF-9946-05897D9EB558}" dt="2023-08-15T18:08:53.380" v="415" actId="20577"/>
          <ac:spMkLst>
            <pc:docMk/>
            <pc:sldMk cId="4250031322" sldId="335"/>
            <ac:spMk id="2" creationId="{25AF6CD4-74BC-BD32-CF8F-7EBAE2F06C3D}"/>
          </ac:spMkLst>
        </pc:spChg>
        <pc:spChg chg="add mod">
          <ac:chgData name="Elena Long" userId="3151066e-a619-4d94-bc0a-2038df9f18dc" providerId="ADAL" clId="{A8BDFF74-0357-46EF-9946-05897D9EB558}" dt="2023-08-15T18:18:41.594" v="631"/>
          <ac:spMkLst>
            <pc:docMk/>
            <pc:sldMk cId="4250031322" sldId="335"/>
            <ac:spMk id="6" creationId="{071E466D-0079-53A5-7E5C-97298F675742}"/>
          </ac:spMkLst>
        </pc:spChg>
        <pc:grpChg chg="add del mod">
          <ac:chgData name="Elena Long" userId="3151066e-a619-4d94-bc0a-2038df9f18dc" providerId="ADAL" clId="{A8BDFF74-0357-46EF-9946-05897D9EB558}" dt="2023-08-15T18:09:57.582" v="427"/>
          <ac:grpSpMkLst>
            <pc:docMk/>
            <pc:sldMk cId="4250031322" sldId="335"/>
            <ac:grpSpMk id="6" creationId="{C1CB44CE-9A04-3C94-BD1E-7150EA1CE677}"/>
          </ac:grpSpMkLst>
        </pc:grpChg>
        <pc:grpChg chg="mod">
          <ac:chgData name="Elena Long" userId="3151066e-a619-4d94-bc0a-2038df9f18dc" providerId="ADAL" clId="{A8BDFF74-0357-46EF-9946-05897D9EB558}" dt="2023-08-15T18:09:47.760" v="423"/>
          <ac:grpSpMkLst>
            <pc:docMk/>
            <pc:sldMk cId="4250031322" sldId="335"/>
            <ac:grpSpMk id="9" creationId="{3686CDC6-0DBE-98AF-2063-22DAC18AEBFA}"/>
          </ac:grpSpMkLst>
        </pc:grpChg>
        <pc:grpChg chg="del mod">
          <ac:chgData name="Elena Long" userId="3151066e-a619-4d94-bc0a-2038df9f18dc" providerId="ADAL" clId="{A8BDFF74-0357-46EF-9946-05897D9EB558}" dt="2023-08-15T18:10:09.477" v="430"/>
          <ac:grpSpMkLst>
            <pc:docMk/>
            <pc:sldMk cId="4250031322" sldId="335"/>
            <ac:grpSpMk id="13" creationId="{46AD2E10-F426-5DCD-A2BC-C0D420B2BD32}"/>
          </ac:grpSpMkLst>
        </pc:grpChg>
        <pc:grpChg chg="del mod">
          <ac:chgData name="Elena Long" userId="3151066e-a619-4d94-bc0a-2038df9f18dc" providerId="ADAL" clId="{A8BDFF74-0357-46EF-9946-05897D9EB558}" dt="2023-08-15T18:10:14.016" v="432"/>
          <ac:grpSpMkLst>
            <pc:docMk/>
            <pc:sldMk cId="4250031322" sldId="335"/>
            <ac:grpSpMk id="16" creationId="{0BB965B3-CDD3-672A-9156-4C4862D0BF5C}"/>
          </ac:grpSpMkLst>
        </pc:grpChg>
        <pc:grpChg chg="del mod">
          <ac:chgData name="Elena Long" userId="3151066e-a619-4d94-bc0a-2038df9f18dc" providerId="ADAL" clId="{A8BDFF74-0357-46EF-9946-05897D9EB558}" dt="2023-08-15T18:10:19.799" v="435"/>
          <ac:grpSpMkLst>
            <pc:docMk/>
            <pc:sldMk cId="4250031322" sldId="335"/>
            <ac:grpSpMk id="18" creationId="{81305E3C-9A65-DDCC-3534-3414F2D71D64}"/>
          </ac:grpSpMkLst>
        </pc:grpChg>
        <pc:grpChg chg="del mod">
          <ac:chgData name="Elena Long" userId="3151066e-a619-4d94-bc0a-2038df9f18dc" providerId="ADAL" clId="{A8BDFF74-0357-46EF-9946-05897D9EB558}" dt="2023-08-15T18:10:21.938" v="437"/>
          <ac:grpSpMkLst>
            <pc:docMk/>
            <pc:sldMk cId="4250031322" sldId="335"/>
            <ac:grpSpMk id="21" creationId="{C52B10E6-1999-2226-23D5-85797EF60132}"/>
          </ac:grpSpMkLst>
        </pc:grpChg>
        <pc:grpChg chg="del mod">
          <ac:chgData name="Elena Long" userId="3151066e-a619-4d94-bc0a-2038df9f18dc" providerId="ADAL" clId="{A8BDFF74-0357-46EF-9946-05897D9EB558}" dt="2023-08-15T18:10:24.017" v="439"/>
          <ac:grpSpMkLst>
            <pc:docMk/>
            <pc:sldMk cId="4250031322" sldId="335"/>
            <ac:grpSpMk id="23" creationId="{2B27E18E-6FF1-2097-52B4-DE2F0259339A}"/>
          </ac:grpSpMkLst>
        </pc:grpChg>
        <pc:grpChg chg="mod">
          <ac:chgData name="Elena Long" userId="3151066e-a619-4d94-bc0a-2038df9f18dc" providerId="ADAL" clId="{A8BDFF74-0357-46EF-9946-05897D9EB558}" dt="2023-08-15T18:10:24.017" v="439"/>
          <ac:grpSpMkLst>
            <pc:docMk/>
            <pc:sldMk cId="4250031322" sldId="335"/>
            <ac:grpSpMk id="25" creationId="{F07B5B70-2594-A6B2-9FD9-AE04BD17A681}"/>
          </ac:grpSpMkLst>
        </pc:grpChg>
        <pc:inkChg chg="add mod">
          <ac:chgData name="Elena Long" userId="3151066e-a619-4d94-bc0a-2038df9f18dc" providerId="ADAL" clId="{A8BDFF74-0357-46EF-9946-05897D9EB558}" dt="2023-08-15T18:10:24.017" v="439"/>
          <ac:inkMkLst>
            <pc:docMk/>
            <pc:sldMk cId="4250031322" sldId="335"/>
            <ac:inkMk id="3" creationId="{84B86555-8154-3CAD-46EB-1CC1D37CA023}"/>
          </ac:inkMkLst>
        </pc:inkChg>
        <pc:inkChg chg="add mod">
          <ac:chgData name="Elena Long" userId="3151066e-a619-4d94-bc0a-2038df9f18dc" providerId="ADAL" clId="{A8BDFF74-0357-46EF-9946-05897D9EB558}" dt="2023-08-15T18:10:24.017" v="439"/>
          <ac:inkMkLst>
            <pc:docMk/>
            <pc:sldMk cId="4250031322" sldId="335"/>
            <ac:inkMk id="4" creationId="{62329307-E6CC-7ECC-C80A-A3FE493D07CB}"/>
          </ac:inkMkLst>
        </pc:inkChg>
        <pc:inkChg chg="add mod">
          <ac:chgData name="Elena Long" userId="3151066e-a619-4d94-bc0a-2038df9f18dc" providerId="ADAL" clId="{A8BDFF74-0357-46EF-9946-05897D9EB558}" dt="2023-08-15T18:10:24.017" v="439"/>
          <ac:inkMkLst>
            <pc:docMk/>
            <pc:sldMk cId="4250031322" sldId="335"/>
            <ac:inkMk id="5" creationId="{147947E8-3E6D-4396-BA20-68E56EE6FAFD}"/>
          </ac:inkMkLst>
        </pc:inkChg>
        <pc:inkChg chg="add del mod">
          <ac:chgData name="Elena Long" userId="3151066e-a619-4d94-bc0a-2038df9f18dc" providerId="ADAL" clId="{A8BDFF74-0357-46EF-9946-05897D9EB558}" dt="2023-08-15T18:09:47.760" v="423"/>
          <ac:inkMkLst>
            <pc:docMk/>
            <pc:sldMk cId="4250031322" sldId="335"/>
            <ac:inkMk id="7" creationId="{90D1DE89-C64A-19A5-3757-75B7F239B73B}"/>
          </ac:inkMkLst>
        </pc:inkChg>
        <pc:inkChg chg="add mod">
          <ac:chgData name="Elena Long" userId="3151066e-a619-4d94-bc0a-2038df9f18dc" providerId="ADAL" clId="{A8BDFF74-0357-46EF-9946-05897D9EB558}" dt="2023-08-15T18:10:24.017" v="439"/>
          <ac:inkMkLst>
            <pc:docMk/>
            <pc:sldMk cId="4250031322" sldId="335"/>
            <ac:inkMk id="10" creationId="{ABDE466B-8DB3-7F96-852D-DF90AE234F8B}"/>
          </ac:inkMkLst>
        </pc:inkChg>
        <pc:inkChg chg="add mod">
          <ac:chgData name="Elena Long" userId="3151066e-a619-4d94-bc0a-2038df9f18dc" providerId="ADAL" clId="{A8BDFF74-0357-46EF-9946-05897D9EB558}" dt="2023-08-15T18:10:24.017" v="439"/>
          <ac:inkMkLst>
            <pc:docMk/>
            <pc:sldMk cId="4250031322" sldId="335"/>
            <ac:inkMk id="11" creationId="{9DD0E3BA-3695-AB8F-6E9C-67D2C783A053}"/>
          </ac:inkMkLst>
        </pc:inkChg>
        <pc:inkChg chg="add mod">
          <ac:chgData name="Elena Long" userId="3151066e-a619-4d94-bc0a-2038df9f18dc" providerId="ADAL" clId="{A8BDFF74-0357-46EF-9946-05897D9EB558}" dt="2023-08-15T18:10:24.017" v="439"/>
          <ac:inkMkLst>
            <pc:docMk/>
            <pc:sldMk cId="4250031322" sldId="335"/>
            <ac:inkMk id="12" creationId="{11006084-9517-A0CE-0C9A-8F8EE6121F66}"/>
          </ac:inkMkLst>
        </pc:inkChg>
        <pc:inkChg chg="add mod">
          <ac:chgData name="Elena Long" userId="3151066e-a619-4d94-bc0a-2038df9f18dc" providerId="ADAL" clId="{A8BDFF74-0357-46EF-9946-05897D9EB558}" dt="2023-08-15T18:10:24.017" v="439"/>
          <ac:inkMkLst>
            <pc:docMk/>
            <pc:sldMk cId="4250031322" sldId="335"/>
            <ac:inkMk id="14" creationId="{384206F9-9E9F-0D79-9C3A-80F250897125}"/>
          </ac:inkMkLst>
        </pc:inkChg>
        <pc:inkChg chg="add mod">
          <ac:chgData name="Elena Long" userId="3151066e-a619-4d94-bc0a-2038df9f18dc" providerId="ADAL" clId="{A8BDFF74-0357-46EF-9946-05897D9EB558}" dt="2023-08-15T18:10:24.017" v="439"/>
          <ac:inkMkLst>
            <pc:docMk/>
            <pc:sldMk cId="4250031322" sldId="335"/>
            <ac:inkMk id="15" creationId="{D1ADB371-9FF1-1F55-C72E-9492C26F6B28}"/>
          </ac:inkMkLst>
        </pc:inkChg>
        <pc:inkChg chg="add mod">
          <ac:chgData name="Elena Long" userId="3151066e-a619-4d94-bc0a-2038df9f18dc" providerId="ADAL" clId="{A8BDFF74-0357-46EF-9946-05897D9EB558}" dt="2023-08-15T18:10:19.799" v="435"/>
          <ac:inkMkLst>
            <pc:docMk/>
            <pc:sldMk cId="4250031322" sldId="335"/>
            <ac:inkMk id="17" creationId="{257A7D0A-6DD6-2608-880F-DAD6FB60DA08}"/>
          </ac:inkMkLst>
        </pc:inkChg>
        <pc:inkChg chg="add mod">
          <ac:chgData name="Elena Long" userId="3151066e-a619-4d94-bc0a-2038df9f18dc" providerId="ADAL" clId="{A8BDFF74-0357-46EF-9946-05897D9EB558}" dt="2023-08-15T18:10:21.938" v="437"/>
          <ac:inkMkLst>
            <pc:docMk/>
            <pc:sldMk cId="4250031322" sldId="335"/>
            <ac:inkMk id="19" creationId="{82E1E7D5-BC67-CD17-6DBE-26DB000ED88E}"/>
          </ac:inkMkLst>
        </pc:inkChg>
        <pc:inkChg chg="add mod">
          <ac:chgData name="Elena Long" userId="3151066e-a619-4d94-bc0a-2038df9f18dc" providerId="ADAL" clId="{A8BDFF74-0357-46EF-9946-05897D9EB558}" dt="2023-08-15T18:10:21.938" v="437"/>
          <ac:inkMkLst>
            <pc:docMk/>
            <pc:sldMk cId="4250031322" sldId="335"/>
            <ac:inkMk id="20" creationId="{98606326-751E-4B39-7A82-F7516C75DFD2}"/>
          </ac:inkMkLst>
        </pc:inkChg>
        <pc:inkChg chg="add mod">
          <ac:chgData name="Elena Long" userId="3151066e-a619-4d94-bc0a-2038df9f18dc" providerId="ADAL" clId="{A8BDFF74-0357-46EF-9946-05897D9EB558}" dt="2023-08-15T18:10:24.017" v="439"/>
          <ac:inkMkLst>
            <pc:docMk/>
            <pc:sldMk cId="4250031322" sldId="335"/>
            <ac:inkMk id="22" creationId="{18EE3739-1624-6C91-81D2-55C2766DCB2B}"/>
          </ac:inkMkLst>
        </pc:inkChg>
        <pc:inkChg chg="add mod">
          <ac:chgData name="Elena Long" userId="3151066e-a619-4d94-bc0a-2038df9f18dc" providerId="ADAL" clId="{A8BDFF74-0357-46EF-9946-05897D9EB558}" dt="2023-08-15T18:10:24.017" v="439"/>
          <ac:inkMkLst>
            <pc:docMk/>
            <pc:sldMk cId="4250031322" sldId="335"/>
            <ac:inkMk id="24" creationId="{A7412BA5-8D39-CA45-003D-89843002E259}"/>
          </ac:inkMkLst>
        </pc:inkChg>
      </pc:sldChg>
      <pc:sldChg chg="add del">
        <pc:chgData name="Elena Long" userId="3151066e-a619-4d94-bc0a-2038df9f18dc" providerId="ADAL" clId="{A8BDFF74-0357-46EF-9946-05897D9EB558}" dt="2023-08-15T18:11:15.722" v="441"/>
        <pc:sldMkLst>
          <pc:docMk/>
          <pc:sldMk cId="292565404" sldId="336"/>
        </pc:sldMkLst>
      </pc:sldChg>
      <pc:sldChg chg="addSp delSp modSp add mod">
        <pc:chgData name="Elena Long" userId="3151066e-a619-4d94-bc0a-2038df9f18dc" providerId="ADAL" clId="{A8BDFF74-0357-46EF-9946-05897D9EB558}" dt="2023-08-15T18:19:03.775" v="653" actId="20577"/>
        <pc:sldMkLst>
          <pc:docMk/>
          <pc:sldMk cId="3993724885" sldId="336"/>
        </pc:sldMkLst>
        <pc:spChg chg="mod">
          <ac:chgData name="Elena Long" userId="3151066e-a619-4d94-bc0a-2038df9f18dc" providerId="ADAL" clId="{A8BDFF74-0357-46EF-9946-05897D9EB558}" dt="2023-08-15T18:11:23.556" v="457" actId="20577"/>
          <ac:spMkLst>
            <pc:docMk/>
            <pc:sldMk cId="3993724885" sldId="336"/>
            <ac:spMk id="2" creationId="{25AF6CD4-74BC-BD32-CF8F-7EBAE2F06C3D}"/>
          </ac:spMkLst>
        </pc:spChg>
        <pc:spChg chg="mod">
          <ac:chgData name="Elena Long" userId="3151066e-a619-4d94-bc0a-2038df9f18dc" providerId="ADAL" clId="{A8BDFF74-0357-46EF-9946-05897D9EB558}" dt="2023-08-15T18:19:03.775" v="653" actId="20577"/>
          <ac:spMkLst>
            <pc:docMk/>
            <pc:sldMk cId="3993724885" sldId="336"/>
            <ac:spMk id="3" creationId="{E18624A1-3CB4-DAD2-966A-64A8652A1488}"/>
          </ac:spMkLst>
        </pc:spChg>
        <pc:grpChg chg="del mod">
          <ac:chgData name="Elena Long" userId="3151066e-a619-4d94-bc0a-2038df9f18dc" providerId="ADAL" clId="{A8BDFF74-0357-46EF-9946-05897D9EB558}" dt="2023-08-15T18:11:35.907" v="463"/>
          <ac:grpSpMkLst>
            <pc:docMk/>
            <pc:sldMk cId="3993724885" sldId="336"/>
            <ac:grpSpMk id="7" creationId="{E410569C-DFAE-D52D-4651-3C3B640D2954}"/>
          </ac:grpSpMkLst>
        </pc:grpChg>
        <pc:grpChg chg="del mod">
          <ac:chgData name="Elena Long" userId="3151066e-a619-4d94-bc0a-2038df9f18dc" providerId="ADAL" clId="{A8BDFF74-0357-46EF-9946-05897D9EB558}" dt="2023-08-15T18:11:38.283" v="466"/>
          <ac:grpSpMkLst>
            <pc:docMk/>
            <pc:sldMk cId="3993724885" sldId="336"/>
            <ac:grpSpMk id="10" creationId="{A04D7089-1DEB-1098-881B-828C939F54D7}"/>
          </ac:grpSpMkLst>
        </pc:grpChg>
        <pc:grpChg chg="del mod">
          <ac:chgData name="Elena Long" userId="3151066e-a619-4d94-bc0a-2038df9f18dc" providerId="ADAL" clId="{A8BDFF74-0357-46EF-9946-05897D9EB558}" dt="2023-08-15T18:11:52.594" v="472"/>
          <ac:grpSpMkLst>
            <pc:docMk/>
            <pc:sldMk cId="3993724885" sldId="336"/>
            <ac:grpSpMk id="13" creationId="{FF7CAAD7-3E4B-4AF5-9E66-5FA56ED6D5E8}"/>
          </ac:grpSpMkLst>
        </pc:grpChg>
        <pc:grpChg chg="del mod">
          <ac:chgData name="Elena Long" userId="3151066e-a619-4d94-bc0a-2038df9f18dc" providerId="ADAL" clId="{A8BDFF74-0357-46EF-9946-05897D9EB558}" dt="2023-08-15T18:11:54.398" v="475"/>
          <ac:grpSpMkLst>
            <pc:docMk/>
            <pc:sldMk cId="3993724885" sldId="336"/>
            <ac:grpSpMk id="19" creationId="{340573DB-1CBA-8652-4A99-89B70E97F10C}"/>
          </ac:grpSpMkLst>
        </pc:grpChg>
        <pc:grpChg chg="del mod">
          <ac:chgData name="Elena Long" userId="3151066e-a619-4d94-bc0a-2038df9f18dc" providerId="ADAL" clId="{A8BDFF74-0357-46EF-9946-05897D9EB558}" dt="2023-08-15T18:11:57.064" v="477"/>
          <ac:grpSpMkLst>
            <pc:docMk/>
            <pc:sldMk cId="3993724885" sldId="336"/>
            <ac:grpSpMk id="22" creationId="{10B2284C-6664-FEAC-8F16-36DE4E434AA9}"/>
          </ac:grpSpMkLst>
        </pc:grpChg>
        <pc:grpChg chg="del mod">
          <ac:chgData name="Elena Long" userId="3151066e-a619-4d94-bc0a-2038df9f18dc" providerId="ADAL" clId="{A8BDFF74-0357-46EF-9946-05897D9EB558}" dt="2023-08-15T18:14:48.010" v="601"/>
          <ac:grpSpMkLst>
            <pc:docMk/>
            <pc:sldMk cId="3993724885" sldId="336"/>
            <ac:grpSpMk id="24" creationId="{D941A259-3A5D-B0AA-6497-5433BE961F11}"/>
          </ac:grpSpMkLst>
        </pc:grpChg>
        <pc:grpChg chg="add del mod">
          <ac:chgData name="Elena Long" userId="3151066e-a619-4d94-bc0a-2038df9f18dc" providerId="ADAL" clId="{A8BDFF74-0357-46EF-9946-05897D9EB558}" dt="2023-08-15T18:15:14.382" v="611"/>
          <ac:grpSpMkLst>
            <pc:docMk/>
            <pc:sldMk cId="3993724885" sldId="336"/>
            <ac:grpSpMk id="27" creationId="{30CEB04B-7AFC-B299-57E0-46675582562B}"/>
          </ac:grpSpMkLst>
        </pc:grpChg>
        <pc:grpChg chg="add del mod">
          <ac:chgData name="Elena Long" userId="3151066e-a619-4d94-bc0a-2038df9f18dc" providerId="ADAL" clId="{A8BDFF74-0357-46EF-9946-05897D9EB558}" dt="2023-08-15T18:15:14.382" v="611"/>
          <ac:grpSpMkLst>
            <pc:docMk/>
            <pc:sldMk cId="3993724885" sldId="336"/>
            <ac:grpSpMk id="29" creationId="{C0600BFC-05BE-DDE1-F8AE-F5BB5E8C2319}"/>
          </ac:grpSpMkLst>
        </pc:grpChg>
        <pc:grpChg chg="mod">
          <ac:chgData name="Elena Long" userId="3151066e-a619-4d94-bc0a-2038df9f18dc" providerId="ADAL" clId="{A8BDFF74-0357-46EF-9946-05897D9EB558}" dt="2023-08-15T18:15:26.908" v="616"/>
          <ac:grpSpMkLst>
            <pc:docMk/>
            <pc:sldMk cId="3993724885" sldId="336"/>
            <ac:grpSpMk id="31" creationId="{839294E2-96D5-4878-F0BC-07725AC2F60C}"/>
          </ac:grpSpMkLst>
        </pc:grpChg>
        <pc:inkChg chg="add mod">
          <ac:chgData name="Elena Long" userId="3151066e-a619-4d94-bc0a-2038df9f18dc" providerId="ADAL" clId="{A8BDFF74-0357-46EF-9946-05897D9EB558}" dt="2023-08-15T18:15:26.908" v="616"/>
          <ac:inkMkLst>
            <pc:docMk/>
            <pc:sldMk cId="3993724885" sldId="336"/>
            <ac:inkMk id="4" creationId="{14452E0D-1BF5-00B1-83B7-A7FABE0F1931}"/>
          </ac:inkMkLst>
        </pc:inkChg>
        <pc:inkChg chg="add mod">
          <ac:chgData name="Elena Long" userId="3151066e-a619-4d94-bc0a-2038df9f18dc" providerId="ADAL" clId="{A8BDFF74-0357-46EF-9946-05897D9EB558}" dt="2023-08-15T18:15:26.908" v="616"/>
          <ac:inkMkLst>
            <pc:docMk/>
            <pc:sldMk cId="3993724885" sldId="336"/>
            <ac:inkMk id="5" creationId="{AF57F70C-DBD0-53BC-983A-8DDB5E1A6A08}"/>
          </ac:inkMkLst>
        </pc:inkChg>
        <pc:inkChg chg="add del">
          <ac:chgData name="Elena Long" userId="3151066e-a619-4d94-bc0a-2038df9f18dc" providerId="ADAL" clId="{A8BDFF74-0357-46EF-9946-05897D9EB558}" dt="2023-08-15T18:18:04.375" v="629" actId="9405"/>
          <ac:inkMkLst>
            <pc:docMk/>
            <pc:sldMk cId="3993724885" sldId="336"/>
            <ac:inkMk id="7" creationId="{6CF55D2E-1140-CF93-3AC9-ABDF7AF810AE}"/>
          </ac:inkMkLst>
        </pc:inkChg>
        <pc:inkChg chg="add mod">
          <ac:chgData name="Elena Long" userId="3151066e-a619-4d94-bc0a-2038df9f18dc" providerId="ADAL" clId="{A8BDFF74-0357-46EF-9946-05897D9EB558}" dt="2023-08-15T18:15:26.908" v="616"/>
          <ac:inkMkLst>
            <pc:docMk/>
            <pc:sldMk cId="3993724885" sldId="336"/>
            <ac:inkMk id="8" creationId="{7151D0DC-61A1-C83E-6814-287B3EC4FE54}"/>
          </ac:inkMkLst>
        </pc:inkChg>
        <pc:inkChg chg="add mod">
          <ac:chgData name="Elena Long" userId="3151066e-a619-4d94-bc0a-2038df9f18dc" providerId="ADAL" clId="{A8BDFF74-0357-46EF-9946-05897D9EB558}" dt="2023-08-15T18:15:26.908" v="616"/>
          <ac:inkMkLst>
            <pc:docMk/>
            <pc:sldMk cId="3993724885" sldId="336"/>
            <ac:inkMk id="9" creationId="{8B299FB6-79D7-092A-1891-7A0CE535029D}"/>
          </ac:inkMkLst>
        </pc:inkChg>
        <pc:inkChg chg="add">
          <ac:chgData name="Elena Long" userId="3151066e-a619-4d94-bc0a-2038df9f18dc" providerId="ADAL" clId="{A8BDFF74-0357-46EF-9946-05897D9EB558}" dt="2023-08-15T18:18:07.940" v="630" actId="9405"/>
          <ac:inkMkLst>
            <pc:docMk/>
            <pc:sldMk cId="3993724885" sldId="336"/>
            <ac:inkMk id="10" creationId="{37935080-450B-B5A7-2677-F2CDC40202DC}"/>
          </ac:inkMkLst>
        </pc:inkChg>
        <pc:inkChg chg="add mod">
          <ac:chgData name="Elena Long" userId="3151066e-a619-4d94-bc0a-2038df9f18dc" providerId="ADAL" clId="{A8BDFF74-0357-46EF-9946-05897D9EB558}" dt="2023-08-15T18:15:26.908" v="616"/>
          <ac:inkMkLst>
            <pc:docMk/>
            <pc:sldMk cId="3993724885" sldId="336"/>
            <ac:inkMk id="11" creationId="{579C08F4-095E-C166-F087-1DF671B3F012}"/>
          </ac:inkMkLst>
        </pc:inkChg>
        <pc:inkChg chg="add mod">
          <ac:chgData name="Elena Long" userId="3151066e-a619-4d94-bc0a-2038df9f18dc" providerId="ADAL" clId="{A8BDFF74-0357-46EF-9946-05897D9EB558}" dt="2023-08-15T18:15:26.908" v="616"/>
          <ac:inkMkLst>
            <pc:docMk/>
            <pc:sldMk cId="3993724885" sldId="336"/>
            <ac:inkMk id="12" creationId="{5CAD9B11-91DC-2520-93AE-F02F7C19045A}"/>
          </ac:inkMkLst>
        </pc:inkChg>
        <pc:inkChg chg="add mod">
          <ac:chgData name="Elena Long" userId="3151066e-a619-4d94-bc0a-2038df9f18dc" providerId="ADAL" clId="{A8BDFF74-0357-46EF-9946-05897D9EB558}" dt="2023-08-15T18:15:26.908" v="616"/>
          <ac:inkMkLst>
            <pc:docMk/>
            <pc:sldMk cId="3993724885" sldId="336"/>
            <ac:inkMk id="14" creationId="{384157BD-358D-3CAE-E209-72D79F92D77E}"/>
          </ac:inkMkLst>
        </pc:inkChg>
        <pc:inkChg chg="add mod">
          <ac:chgData name="Elena Long" userId="3151066e-a619-4d94-bc0a-2038df9f18dc" providerId="ADAL" clId="{A8BDFF74-0357-46EF-9946-05897D9EB558}" dt="2023-08-15T18:15:26.908" v="616"/>
          <ac:inkMkLst>
            <pc:docMk/>
            <pc:sldMk cId="3993724885" sldId="336"/>
            <ac:inkMk id="15" creationId="{8E101088-7C1D-6097-4304-41CBF31FB321}"/>
          </ac:inkMkLst>
        </pc:inkChg>
        <pc:inkChg chg="add del mod">
          <ac:chgData name="Elena Long" userId="3151066e-a619-4d94-bc0a-2038df9f18dc" providerId="ADAL" clId="{A8BDFF74-0357-46EF-9946-05897D9EB558}" dt="2023-08-15T18:15:26.908" v="616"/>
          <ac:inkMkLst>
            <pc:docMk/>
            <pc:sldMk cId="3993724885" sldId="336"/>
            <ac:inkMk id="16" creationId="{B14660B1-E30C-876E-1EAF-448BF7BAC9BA}"/>
          </ac:inkMkLst>
        </pc:inkChg>
        <pc:inkChg chg="add mod">
          <ac:chgData name="Elena Long" userId="3151066e-a619-4d94-bc0a-2038df9f18dc" providerId="ADAL" clId="{A8BDFF74-0357-46EF-9946-05897D9EB558}" dt="2023-08-15T18:15:26.908" v="616"/>
          <ac:inkMkLst>
            <pc:docMk/>
            <pc:sldMk cId="3993724885" sldId="336"/>
            <ac:inkMk id="17" creationId="{221269F2-79AD-6F57-A7E3-70085A04115D}"/>
          </ac:inkMkLst>
        </pc:inkChg>
        <pc:inkChg chg="add mod">
          <ac:chgData name="Elena Long" userId="3151066e-a619-4d94-bc0a-2038df9f18dc" providerId="ADAL" clId="{A8BDFF74-0357-46EF-9946-05897D9EB558}" dt="2023-08-15T18:15:26.908" v="616"/>
          <ac:inkMkLst>
            <pc:docMk/>
            <pc:sldMk cId="3993724885" sldId="336"/>
            <ac:inkMk id="18" creationId="{9330C8B4-4EBA-7311-29CC-4F6D4A63F5A3}"/>
          </ac:inkMkLst>
        </pc:inkChg>
        <pc:inkChg chg="add mod">
          <ac:chgData name="Elena Long" userId="3151066e-a619-4d94-bc0a-2038df9f18dc" providerId="ADAL" clId="{A8BDFF74-0357-46EF-9946-05897D9EB558}" dt="2023-08-15T18:15:26.908" v="616"/>
          <ac:inkMkLst>
            <pc:docMk/>
            <pc:sldMk cId="3993724885" sldId="336"/>
            <ac:inkMk id="20" creationId="{7C62F70E-8961-B277-09FA-DB806C68C0DF}"/>
          </ac:inkMkLst>
        </pc:inkChg>
        <pc:inkChg chg="add mod">
          <ac:chgData name="Elena Long" userId="3151066e-a619-4d94-bc0a-2038df9f18dc" providerId="ADAL" clId="{A8BDFF74-0357-46EF-9946-05897D9EB558}" dt="2023-08-15T18:15:26.908" v="616"/>
          <ac:inkMkLst>
            <pc:docMk/>
            <pc:sldMk cId="3993724885" sldId="336"/>
            <ac:inkMk id="21" creationId="{B1571BFA-B4C7-8D0D-E22F-D42646A968BD}"/>
          </ac:inkMkLst>
        </pc:inkChg>
        <pc:inkChg chg="add mod">
          <ac:chgData name="Elena Long" userId="3151066e-a619-4d94-bc0a-2038df9f18dc" providerId="ADAL" clId="{A8BDFF74-0357-46EF-9946-05897D9EB558}" dt="2023-08-15T18:15:26.908" v="616"/>
          <ac:inkMkLst>
            <pc:docMk/>
            <pc:sldMk cId="3993724885" sldId="336"/>
            <ac:inkMk id="23" creationId="{4B8F8EB3-B9B3-847B-20E1-5FEE480B74AA}"/>
          </ac:inkMkLst>
        </pc:inkChg>
        <pc:inkChg chg="add mod">
          <ac:chgData name="Elena Long" userId="3151066e-a619-4d94-bc0a-2038df9f18dc" providerId="ADAL" clId="{A8BDFF74-0357-46EF-9946-05897D9EB558}" dt="2023-08-15T18:15:26.908" v="616"/>
          <ac:inkMkLst>
            <pc:docMk/>
            <pc:sldMk cId="3993724885" sldId="336"/>
            <ac:inkMk id="25" creationId="{D9F5F4B3-1308-8E47-0CF1-F15E921DAB56}"/>
          </ac:inkMkLst>
        </pc:inkChg>
        <pc:inkChg chg="add mod">
          <ac:chgData name="Elena Long" userId="3151066e-a619-4d94-bc0a-2038df9f18dc" providerId="ADAL" clId="{A8BDFF74-0357-46EF-9946-05897D9EB558}" dt="2023-08-15T18:15:26.908" v="616"/>
          <ac:inkMkLst>
            <pc:docMk/>
            <pc:sldMk cId="3993724885" sldId="336"/>
            <ac:inkMk id="26" creationId="{0883DC7B-1FE1-FBFC-F8E6-52A7CA689082}"/>
          </ac:inkMkLst>
        </pc:inkChg>
        <pc:inkChg chg="add del mod">
          <ac:chgData name="Elena Long" userId="3151066e-a619-4d94-bc0a-2038df9f18dc" providerId="ADAL" clId="{A8BDFF74-0357-46EF-9946-05897D9EB558}" dt="2023-08-15T18:15:26.318" v="615"/>
          <ac:inkMkLst>
            <pc:docMk/>
            <pc:sldMk cId="3993724885" sldId="336"/>
            <ac:inkMk id="28" creationId="{95A01A8D-CC5E-3F35-69A1-AFF261D07FAE}"/>
          </ac:inkMkLst>
        </pc:inkChg>
        <pc:inkChg chg="add del mod">
          <ac:chgData name="Elena Long" userId="3151066e-a619-4d94-bc0a-2038df9f18dc" providerId="ADAL" clId="{A8BDFF74-0357-46EF-9946-05897D9EB558}" dt="2023-08-15T18:15:26.908" v="616"/>
          <ac:inkMkLst>
            <pc:docMk/>
            <pc:sldMk cId="3993724885" sldId="336"/>
            <ac:inkMk id="30" creationId="{E694DD6C-89F9-BC28-5E39-A08D4A557714}"/>
          </ac:inkMkLst>
        </pc:inkChg>
        <pc:inkChg chg="add del">
          <ac:chgData name="Elena Long" userId="3151066e-a619-4d94-bc0a-2038df9f18dc" providerId="ADAL" clId="{A8BDFF74-0357-46EF-9946-05897D9EB558}" dt="2023-08-15T18:15:14.939" v="612" actId="9405"/>
          <ac:inkMkLst>
            <pc:docMk/>
            <pc:sldMk cId="3993724885" sldId="336"/>
            <ac:inkMk id="32" creationId="{35D2EAF1-6A80-D800-089E-0F8896EE797F}"/>
          </ac:inkMkLst>
        </pc:inkChg>
        <pc:inkChg chg="add del">
          <ac:chgData name="Elena Long" userId="3151066e-a619-4d94-bc0a-2038df9f18dc" providerId="ADAL" clId="{A8BDFF74-0357-46EF-9946-05897D9EB558}" dt="2023-08-15T18:15:11.226" v="606" actId="9405"/>
          <ac:inkMkLst>
            <pc:docMk/>
            <pc:sldMk cId="3993724885" sldId="336"/>
            <ac:inkMk id="33" creationId="{F3E92086-8938-8836-45D7-F9FCD9ED0AE4}"/>
          </ac:inkMkLst>
        </pc:inkChg>
      </pc:sldChg>
      <pc:sldChg chg="addSp delSp modSp add mod">
        <pc:chgData name="Elena Long" userId="3151066e-a619-4d94-bc0a-2038df9f18dc" providerId="ADAL" clId="{A8BDFF74-0357-46EF-9946-05897D9EB558}" dt="2023-08-15T18:29:52.528" v="1145" actId="20577"/>
        <pc:sldMkLst>
          <pc:docMk/>
          <pc:sldMk cId="817071467" sldId="337"/>
        </pc:sldMkLst>
        <pc:spChg chg="mod">
          <ac:chgData name="Elena Long" userId="3151066e-a619-4d94-bc0a-2038df9f18dc" providerId="ADAL" clId="{A8BDFF74-0357-46EF-9946-05897D9EB558}" dt="2023-08-15T18:12:36.347" v="486" actId="20577"/>
          <ac:spMkLst>
            <pc:docMk/>
            <pc:sldMk cId="817071467" sldId="337"/>
            <ac:spMk id="2" creationId="{25AF6CD4-74BC-BD32-CF8F-7EBAE2F06C3D}"/>
          </ac:spMkLst>
        </pc:spChg>
        <pc:spChg chg="mod">
          <ac:chgData name="Elena Long" userId="3151066e-a619-4d94-bc0a-2038df9f18dc" providerId="ADAL" clId="{A8BDFF74-0357-46EF-9946-05897D9EB558}" dt="2023-08-15T18:29:52.528" v="1145" actId="20577"/>
          <ac:spMkLst>
            <pc:docMk/>
            <pc:sldMk cId="817071467" sldId="337"/>
            <ac:spMk id="3" creationId="{E18624A1-3CB4-DAD2-966A-64A8652A1488}"/>
          </ac:spMkLst>
        </pc:spChg>
        <pc:picChg chg="del">
          <ac:chgData name="Elena Long" userId="3151066e-a619-4d94-bc0a-2038df9f18dc" providerId="ADAL" clId="{A8BDFF74-0357-46EF-9946-05897D9EB558}" dt="2023-08-15T18:16:57.953" v="621" actId="478"/>
          <ac:picMkLst>
            <pc:docMk/>
            <pc:sldMk cId="817071467" sldId="337"/>
            <ac:picMk id="5" creationId="{ACDD646F-6302-DC34-5126-44F6C083A959}"/>
          </ac:picMkLst>
        </pc:picChg>
        <pc:picChg chg="add mod modCrop">
          <ac:chgData name="Elena Long" userId="3151066e-a619-4d94-bc0a-2038df9f18dc" providerId="ADAL" clId="{A8BDFF74-0357-46EF-9946-05897D9EB558}" dt="2023-08-15T18:17:14.097" v="627" actId="1035"/>
          <ac:picMkLst>
            <pc:docMk/>
            <pc:sldMk cId="817071467" sldId="337"/>
            <ac:picMk id="6" creationId="{208E7F87-4E1D-23E2-40C6-4A99B63701D3}"/>
          </ac:picMkLst>
        </pc:picChg>
      </pc:sldChg>
      <pc:sldChg chg="modSp new mod">
        <pc:chgData name="Elena Long" userId="3151066e-a619-4d94-bc0a-2038df9f18dc" providerId="ADAL" clId="{A8BDFF74-0357-46EF-9946-05897D9EB558}" dt="2023-08-15T18:23:32.749" v="1034" actId="400"/>
        <pc:sldMkLst>
          <pc:docMk/>
          <pc:sldMk cId="2570341464" sldId="338"/>
        </pc:sldMkLst>
        <pc:spChg chg="mod">
          <ac:chgData name="Elena Long" userId="3151066e-a619-4d94-bc0a-2038df9f18dc" providerId="ADAL" clId="{A8BDFF74-0357-46EF-9946-05897D9EB558}" dt="2023-08-15T18:20:03.286" v="662" actId="20577"/>
          <ac:spMkLst>
            <pc:docMk/>
            <pc:sldMk cId="2570341464" sldId="338"/>
            <ac:spMk id="2" creationId="{9A11C5A5-71AC-F52E-8FBB-B5DA5C76C843}"/>
          </ac:spMkLst>
        </pc:spChg>
        <pc:spChg chg="mod">
          <ac:chgData name="Elena Long" userId="3151066e-a619-4d94-bc0a-2038df9f18dc" providerId="ADAL" clId="{A8BDFF74-0357-46EF-9946-05897D9EB558}" dt="2023-08-15T18:23:32.749" v="1034" actId="400"/>
          <ac:spMkLst>
            <pc:docMk/>
            <pc:sldMk cId="2570341464" sldId="338"/>
            <ac:spMk id="3" creationId="{C39B3347-73B5-CA5D-9D4F-86B46EFEB958}"/>
          </ac:spMkLst>
        </pc:spChg>
      </pc:sldChg>
      <pc:sldChg chg="addSp delSp modSp new mod ord">
        <pc:chgData name="Elena Long" userId="3151066e-a619-4d94-bc0a-2038df9f18dc" providerId="ADAL" clId="{A8BDFF74-0357-46EF-9946-05897D9EB558}" dt="2023-08-15T18:28:33.953" v="1089" actId="20577"/>
        <pc:sldMkLst>
          <pc:docMk/>
          <pc:sldMk cId="4289518688" sldId="339"/>
        </pc:sldMkLst>
        <pc:spChg chg="mod">
          <ac:chgData name="Elena Long" userId="3151066e-a619-4d94-bc0a-2038df9f18dc" providerId="ADAL" clId="{A8BDFF74-0357-46EF-9946-05897D9EB558}" dt="2023-08-15T18:28:33.953" v="1089" actId="20577"/>
          <ac:spMkLst>
            <pc:docMk/>
            <pc:sldMk cId="4289518688" sldId="339"/>
            <ac:spMk id="2" creationId="{3855279E-2136-F3AE-0739-ECC3D4D904DA}"/>
          </ac:spMkLst>
        </pc:spChg>
        <pc:spChg chg="del">
          <ac:chgData name="Elena Long" userId="3151066e-a619-4d94-bc0a-2038df9f18dc" providerId="ADAL" clId="{A8BDFF74-0357-46EF-9946-05897D9EB558}" dt="2023-08-15T18:23:59.014" v="1055" actId="478"/>
          <ac:spMkLst>
            <pc:docMk/>
            <pc:sldMk cId="4289518688" sldId="339"/>
            <ac:spMk id="3" creationId="{AAAD93C6-013E-5D9B-63B6-C8F75F3F5368}"/>
          </ac:spMkLst>
        </pc:spChg>
        <pc:picChg chg="add del mod">
          <ac:chgData name="Elena Long" userId="3151066e-a619-4d94-bc0a-2038df9f18dc" providerId="ADAL" clId="{A8BDFF74-0357-46EF-9946-05897D9EB558}" dt="2023-08-15T18:24:49.429" v="1057"/>
          <ac:picMkLst>
            <pc:docMk/>
            <pc:sldMk cId="4289518688" sldId="339"/>
            <ac:picMk id="5" creationId="{AD773F32-51B3-7881-64F5-8EFED594259F}"/>
          </ac:picMkLst>
        </pc:picChg>
        <pc:picChg chg="add mod">
          <ac:chgData name="Elena Long" userId="3151066e-a619-4d94-bc0a-2038df9f18dc" providerId="ADAL" clId="{A8BDFF74-0357-46EF-9946-05897D9EB558}" dt="2023-08-15T18:26:03.065" v="1078" actId="1076"/>
          <ac:picMkLst>
            <pc:docMk/>
            <pc:sldMk cId="4289518688" sldId="339"/>
            <ac:picMk id="7" creationId="{50C7542E-1E5E-F4F5-A7DC-4C1264298C05}"/>
          </ac:picMkLst>
        </pc:picChg>
        <pc:picChg chg="add del mod">
          <ac:chgData name="Elena Long" userId="3151066e-a619-4d94-bc0a-2038df9f18dc" providerId="ADAL" clId="{A8BDFF74-0357-46EF-9946-05897D9EB558}" dt="2023-08-15T18:25:31.492" v="1069" actId="478"/>
          <ac:picMkLst>
            <pc:docMk/>
            <pc:sldMk cId="4289518688" sldId="339"/>
            <ac:picMk id="9" creationId="{0B2BDAC4-DA22-0BD7-4C1C-AF93D39F1437}"/>
          </ac:picMkLst>
        </pc:picChg>
        <pc:picChg chg="add del mod">
          <ac:chgData name="Elena Long" userId="3151066e-a619-4d94-bc0a-2038df9f18dc" providerId="ADAL" clId="{A8BDFF74-0357-46EF-9946-05897D9EB558}" dt="2023-08-15T18:25:25.533" v="1066" actId="478"/>
          <ac:picMkLst>
            <pc:docMk/>
            <pc:sldMk cId="4289518688" sldId="339"/>
            <ac:picMk id="11" creationId="{646CA214-4798-7E8B-E12D-8DEB1E4DAE32}"/>
          </ac:picMkLst>
        </pc:picChg>
        <pc:picChg chg="add mod">
          <ac:chgData name="Elena Long" userId="3151066e-a619-4d94-bc0a-2038df9f18dc" providerId="ADAL" clId="{A8BDFF74-0357-46EF-9946-05897D9EB558}" dt="2023-08-15T18:26:05.913" v="1079" actId="1076"/>
          <ac:picMkLst>
            <pc:docMk/>
            <pc:sldMk cId="4289518688" sldId="339"/>
            <ac:picMk id="13" creationId="{845C0E22-D7B7-9627-BD26-4673FDD8B021}"/>
          </ac:picMkLst>
        </pc:picChg>
        <pc:picChg chg="add del mod">
          <ac:chgData name="Elena Long" userId="3151066e-a619-4d94-bc0a-2038df9f18dc" providerId="ADAL" clId="{A8BDFF74-0357-46EF-9946-05897D9EB558}" dt="2023-08-15T18:25:17.677" v="1063" actId="478"/>
          <ac:picMkLst>
            <pc:docMk/>
            <pc:sldMk cId="4289518688" sldId="339"/>
            <ac:picMk id="15" creationId="{D552EC52-8AE4-2409-3CD6-6CEA35B6769D}"/>
          </ac:picMkLst>
        </pc:picChg>
        <pc:picChg chg="add mod">
          <ac:chgData name="Elena Long" userId="3151066e-a619-4d94-bc0a-2038df9f18dc" providerId="ADAL" clId="{A8BDFF74-0357-46EF-9946-05897D9EB558}" dt="2023-08-15T18:25:48.823" v="1074" actId="1076"/>
          <ac:picMkLst>
            <pc:docMk/>
            <pc:sldMk cId="4289518688" sldId="339"/>
            <ac:picMk id="17" creationId="{B3BCE621-DEE9-AF45-C8EB-EA08DE2C72AA}"/>
          </ac:picMkLst>
        </pc:picChg>
        <pc:picChg chg="add mod">
          <ac:chgData name="Elena Long" userId="3151066e-a619-4d94-bc0a-2038df9f18dc" providerId="ADAL" clId="{A8BDFF74-0357-46EF-9946-05897D9EB558}" dt="2023-08-15T18:25:51.384" v="1075" actId="1076"/>
          <ac:picMkLst>
            <pc:docMk/>
            <pc:sldMk cId="4289518688" sldId="339"/>
            <ac:picMk id="19" creationId="{2AB2F8EA-F9A8-107D-F8C6-F954AA662116}"/>
          </ac:picMkLst>
        </pc:picChg>
      </pc:sldChg>
    </pc:docChg>
  </pc:docChgLst>
  <pc:docChgLst>
    <pc:chgData name="Elena Long" userId="3151066e-a619-4d94-bc0a-2038df9f18dc" providerId="ADAL" clId="{0A74814F-E867-4727-8EB8-6DFFB188A855}"/>
    <pc:docChg chg="undo custSel addSld delSld modSld">
      <pc:chgData name="Elena Long" userId="3151066e-a619-4d94-bc0a-2038df9f18dc" providerId="ADAL" clId="{0A74814F-E867-4727-8EB8-6DFFB188A855}" dt="2022-12-19T18:18:35.805" v="3007" actId="1038"/>
      <pc:docMkLst>
        <pc:docMk/>
      </pc:docMkLst>
      <pc:sldChg chg="modSp mod">
        <pc:chgData name="Elena Long" userId="3151066e-a619-4d94-bc0a-2038df9f18dc" providerId="ADAL" clId="{0A74814F-E867-4727-8EB8-6DFFB188A855}" dt="2022-12-19T15:48:16.389" v="34" actId="20577"/>
        <pc:sldMkLst>
          <pc:docMk/>
          <pc:sldMk cId="2525201190" sldId="319"/>
        </pc:sldMkLst>
        <pc:spChg chg="mod">
          <ac:chgData name="Elena Long" userId="3151066e-a619-4d94-bc0a-2038df9f18dc" providerId="ADAL" clId="{0A74814F-E867-4727-8EB8-6DFFB188A855}" dt="2022-12-19T15:48:13.007" v="32" actId="20577"/>
          <ac:spMkLst>
            <pc:docMk/>
            <pc:sldMk cId="2525201190" sldId="319"/>
            <ac:spMk id="2" creationId="{206ABDFD-A27B-50F7-5953-1FABAA4B8E5B}"/>
          </ac:spMkLst>
        </pc:spChg>
        <pc:spChg chg="mod">
          <ac:chgData name="Elena Long" userId="3151066e-a619-4d94-bc0a-2038df9f18dc" providerId="ADAL" clId="{0A74814F-E867-4727-8EB8-6DFFB188A855}" dt="2022-12-19T15:48:16.389" v="34" actId="20577"/>
          <ac:spMkLst>
            <pc:docMk/>
            <pc:sldMk cId="2525201190" sldId="319"/>
            <ac:spMk id="3" creationId="{E2257E03-62B2-532A-3264-F7B1A8BB38F8}"/>
          </ac:spMkLst>
        </pc:spChg>
      </pc:sldChg>
      <pc:sldChg chg="del">
        <pc:chgData name="Elena Long" userId="3151066e-a619-4d94-bc0a-2038df9f18dc" providerId="ADAL" clId="{0A74814F-E867-4727-8EB8-6DFFB188A855}" dt="2022-12-19T15:48:01.151" v="0" actId="47"/>
        <pc:sldMkLst>
          <pc:docMk/>
          <pc:sldMk cId="1294607813" sldId="320"/>
        </pc:sldMkLst>
      </pc:sldChg>
      <pc:sldChg chg="addSp modSp new mod">
        <pc:chgData name="Elena Long" userId="3151066e-a619-4d94-bc0a-2038df9f18dc" providerId="ADAL" clId="{0A74814F-E867-4727-8EB8-6DFFB188A855}" dt="2022-12-19T15:59:52.110" v="523" actId="1076"/>
        <pc:sldMkLst>
          <pc:docMk/>
          <pc:sldMk cId="1506531735" sldId="320"/>
        </pc:sldMkLst>
        <pc:spChg chg="mod">
          <ac:chgData name="Elena Long" userId="3151066e-a619-4d94-bc0a-2038df9f18dc" providerId="ADAL" clId="{0A74814F-E867-4727-8EB8-6DFFB188A855}" dt="2022-12-19T15:48:56.888" v="45" actId="20577"/>
          <ac:spMkLst>
            <pc:docMk/>
            <pc:sldMk cId="1506531735" sldId="320"/>
            <ac:spMk id="2" creationId="{CF050E9D-281F-9375-2AE8-1EE1072B7B99}"/>
          </ac:spMkLst>
        </pc:spChg>
        <pc:spChg chg="mod">
          <ac:chgData name="Elena Long" userId="3151066e-a619-4d94-bc0a-2038df9f18dc" providerId="ADAL" clId="{0A74814F-E867-4727-8EB8-6DFFB188A855}" dt="2022-12-19T15:59:42.114" v="520" actId="20577"/>
          <ac:spMkLst>
            <pc:docMk/>
            <pc:sldMk cId="1506531735" sldId="320"/>
            <ac:spMk id="3" creationId="{637B3CCA-6A2B-4ABF-4F42-9A80E4D7F081}"/>
          </ac:spMkLst>
        </pc:spChg>
        <pc:picChg chg="add mod">
          <ac:chgData name="Elena Long" userId="3151066e-a619-4d94-bc0a-2038df9f18dc" providerId="ADAL" clId="{0A74814F-E867-4727-8EB8-6DFFB188A855}" dt="2022-12-19T15:59:52.110" v="523" actId="1076"/>
          <ac:picMkLst>
            <pc:docMk/>
            <pc:sldMk cId="1506531735" sldId="320"/>
            <ac:picMk id="5" creationId="{DD3FCEE7-9C11-704B-AA4C-B0248B51516E}"/>
          </ac:picMkLst>
        </pc:picChg>
      </pc:sldChg>
      <pc:sldChg chg="addSp delSp modSp new mod">
        <pc:chgData name="Elena Long" userId="3151066e-a619-4d94-bc0a-2038df9f18dc" providerId="ADAL" clId="{0A74814F-E867-4727-8EB8-6DFFB188A855}" dt="2022-12-19T16:03:00.487" v="746" actId="14100"/>
        <pc:sldMkLst>
          <pc:docMk/>
          <pc:sldMk cId="1798157813" sldId="321"/>
        </pc:sldMkLst>
        <pc:spChg chg="mod">
          <ac:chgData name="Elena Long" userId="3151066e-a619-4d94-bc0a-2038df9f18dc" providerId="ADAL" clId="{0A74814F-E867-4727-8EB8-6DFFB188A855}" dt="2022-12-19T16:00:14.783" v="575" actId="20577"/>
          <ac:spMkLst>
            <pc:docMk/>
            <pc:sldMk cId="1798157813" sldId="321"/>
            <ac:spMk id="2" creationId="{86F9FF0A-3F46-7724-FCB6-321523F131FF}"/>
          </ac:spMkLst>
        </pc:spChg>
        <pc:spChg chg="del">
          <ac:chgData name="Elena Long" userId="3151066e-a619-4d94-bc0a-2038df9f18dc" providerId="ADAL" clId="{0A74814F-E867-4727-8EB8-6DFFB188A855}" dt="2022-12-19T16:00:47.471" v="576" actId="22"/>
          <ac:spMkLst>
            <pc:docMk/>
            <pc:sldMk cId="1798157813" sldId="321"/>
            <ac:spMk id="3" creationId="{3FA9FE99-191C-9322-3DC0-5CD6576DCFEF}"/>
          </ac:spMkLst>
        </pc:spChg>
        <pc:spChg chg="add del mod">
          <ac:chgData name="Elena Long" userId="3151066e-a619-4d94-bc0a-2038df9f18dc" providerId="ADAL" clId="{0A74814F-E867-4727-8EB8-6DFFB188A855}" dt="2022-12-19T16:00:50.160" v="578" actId="22"/>
          <ac:spMkLst>
            <pc:docMk/>
            <pc:sldMk cId="1798157813" sldId="321"/>
            <ac:spMk id="7" creationId="{A8F2F836-69C5-10E8-E629-F3F8C686D8BE}"/>
          </ac:spMkLst>
        </pc:spChg>
        <pc:spChg chg="add mod">
          <ac:chgData name="Elena Long" userId="3151066e-a619-4d94-bc0a-2038df9f18dc" providerId="ADAL" clId="{0A74814F-E867-4727-8EB8-6DFFB188A855}" dt="2022-12-19T16:01:42.063" v="591" actId="13926"/>
          <ac:spMkLst>
            <pc:docMk/>
            <pc:sldMk cId="1798157813" sldId="321"/>
            <ac:spMk id="11" creationId="{675D8C19-33A5-7715-1357-5A0FBA0C654C}"/>
          </ac:spMkLst>
        </pc:spChg>
        <pc:spChg chg="add mod">
          <ac:chgData name="Elena Long" userId="3151066e-a619-4d94-bc0a-2038df9f18dc" providerId="ADAL" clId="{0A74814F-E867-4727-8EB8-6DFFB188A855}" dt="2022-12-19T16:02:39.849" v="741" actId="1076"/>
          <ac:spMkLst>
            <pc:docMk/>
            <pc:sldMk cId="1798157813" sldId="321"/>
            <ac:spMk id="12" creationId="{D0D952AC-3BF4-42C8-9641-0C18B33C59C0}"/>
          </ac:spMkLst>
        </pc:spChg>
        <pc:picChg chg="add del mod ord">
          <ac:chgData name="Elena Long" userId="3151066e-a619-4d94-bc0a-2038df9f18dc" providerId="ADAL" clId="{0A74814F-E867-4727-8EB8-6DFFB188A855}" dt="2022-12-19T16:00:48.901" v="577" actId="478"/>
          <ac:picMkLst>
            <pc:docMk/>
            <pc:sldMk cId="1798157813" sldId="321"/>
            <ac:picMk id="5" creationId="{70B2305F-29FB-A8EE-CF88-9C6195DF7B04}"/>
          </ac:picMkLst>
        </pc:picChg>
        <pc:picChg chg="add del mod ord">
          <ac:chgData name="Elena Long" userId="3151066e-a619-4d94-bc0a-2038df9f18dc" providerId="ADAL" clId="{0A74814F-E867-4727-8EB8-6DFFB188A855}" dt="2022-12-19T16:00:50.957" v="579" actId="478"/>
          <ac:picMkLst>
            <pc:docMk/>
            <pc:sldMk cId="1798157813" sldId="321"/>
            <ac:picMk id="9" creationId="{9017D4AE-22E4-26B0-EEEF-C46B9A9CBB12}"/>
          </ac:picMkLst>
        </pc:picChg>
        <pc:cxnChg chg="add mod">
          <ac:chgData name="Elena Long" userId="3151066e-a619-4d94-bc0a-2038df9f18dc" providerId="ADAL" clId="{0A74814F-E867-4727-8EB8-6DFFB188A855}" dt="2022-12-19T16:03:00.487" v="746" actId="14100"/>
          <ac:cxnSpMkLst>
            <pc:docMk/>
            <pc:sldMk cId="1798157813" sldId="321"/>
            <ac:cxnSpMk id="14" creationId="{9234323E-3334-36E8-D7A1-DC7DBD87CA1A}"/>
          </ac:cxnSpMkLst>
        </pc:cxnChg>
      </pc:sldChg>
      <pc:sldChg chg="del">
        <pc:chgData name="Elena Long" userId="3151066e-a619-4d94-bc0a-2038df9f18dc" providerId="ADAL" clId="{0A74814F-E867-4727-8EB8-6DFFB188A855}" dt="2022-12-19T15:48:01.930" v="1" actId="47"/>
        <pc:sldMkLst>
          <pc:docMk/>
          <pc:sldMk cId="2630614721" sldId="321"/>
        </pc:sldMkLst>
      </pc:sldChg>
      <pc:sldChg chg="addSp delSp modSp new mod">
        <pc:chgData name="Elena Long" userId="3151066e-a619-4d94-bc0a-2038df9f18dc" providerId="ADAL" clId="{0A74814F-E867-4727-8EB8-6DFFB188A855}" dt="2022-12-19T16:29:45.281" v="2005" actId="20577"/>
        <pc:sldMkLst>
          <pc:docMk/>
          <pc:sldMk cId="2018698349" sldId="322"/>
        </pc:sldMkLst>
        <pc:spChg chg="mod">
          <ac:chgData name="Elena Long" userId="3151066e-a619-4d94-bc0a-2038df9f18dc" providerId="ADAL" clId="{0A74814F-E867-4727-8EB8-6DFFB188A855}" dt="2022-12-19T16:03:28.136" v="815" actId="20577"/>
          <ac:spMkLst>
            <pc:docMk/>
            <pc:sldMk cId="2018698349" sldId="322"/>
            <ac:spMk id="2" creationId="{7D4D9AFF-2DB4-4267-2C97-2177D1C3866D}"/>
          </ac:spMkLst>
        </pc:spChg>
        <pc:spChg chg="del">
          <ac:chgData name="Elena Long" userId="3151066e-a619-4d94-bc0a-2038df9f18dc" providerId="ADAL" clId="{0A74814F-E867-4727-8EB8-6DFFB188A855}" dt="2022-12-19T16:04:13.526" v="816"/>
          <ac:spMkLst>
            <pc:docMk/>
            <pc:sldMk cId="2018698349" sldId="322"/>
            <ac:spMk id="3" creationId="{FE22C781-E1C8-7C08-9E16-E1623FCF1FFC}"/>
          </ac:spMkLst>
        </pc:spChg>
        <pc:spChg chg="add mod">
          <ac:chgData name="Elena Long" userId="3151066e-a619-4d94-bc0a-2038df9f18dc" providerId="ADAL" clId="{0A74814F-E867-4727-8EB8-6DFFB188A855}" dt="2022-12-19T16:05:39.492" v="883" actId="1076"/>
          <ac:spMkLst>
            <pc:docMk/>
            <pc:sldMk cId="2018698349" sldId="322"/>
            <ac:spMk id="6" creationId="{505D90F1-D34B-7929-C26C-C81343C43E36}"/>
          </ac:spMkLst>
        </pc:spChg>
        <pc:spChg chg="add mod">
          <ac:chgData name="Elena Long" userId="3151066e-a619-4d94-bc0a-2038df9f18dc" providerId="ADAL" clId="{0A74814F-E867-4727-8EB8-6DFFB188A855}" dt="2022-12-19T16:06:36.110" v="974" actId="1036"/>
          <ac:spMkLst>
            <pc:docMk/>
            <pc:sldMk cId="2018698349" sldId="322"/>
            <ac:spMk id="9" creationId="{838B3D1A-C365-093D-3682-68825E8F6CC7}"/>
          </ac:spMkLst>
        </pc:spChg>
        <pc:spChg chg="add mod">
          <ac:chgData name="Elena Long" userId="3151066e-a619-4d94-bc0a-2038df9f18dc" providerId="ADAL" clId="{0A74814F-E867-4727-8EB8-6DFFB188A855}" dt="2022-12-19T16:06:56.275" v="1012" actId="1076"/>
          <ac:spMkLst>
            <pc:docMk/>
            <pc:sldMk cId="2018698349" sldId="322"/>
            <ac:spMk id="13" creationId="{DAF838C0-D582-B436-65F2-EFC6F66EE888}"/>
          </ac:spMkLst>
        </pc:spChg>
        <pc:spChg chg="add mod">
          <ac:chgData name="Elena Long" userId="3151066e-a619-4d94-bc0a-2038df9f18dc" providerId="ADAL" clId="{0A74814F-E867-4727-8EB8-6DFFB188A855}" dt="2022-12-19T16:29:45.281" v="2005" actId="20577"/>
          <ac:spMkLst>
            <pc:docMk/>
            <pc:sldMk cId="2018698349" sldId="322"/>
            <ac:spMk id="15" creationId="{0EAA4D17-E6AA-AF2B-85BE-8157D57EAAD8}"/>
          </ac:spMkLst>
        </pc:spChg>
        <pc:picChg chg="add mod modCrop">
          <ac:chgData name="Elena Long" userId="3151066e-a619-4d94-bc0a-2038df9f18dc" providerId="ADAL" clId="{0A74814F-E867-4727-8EB8-6DFFB188A855}" dt="2022-12-19T16:06:32.586" v="959" actId="1076"/>
          <ac:picMkLst>
            <pc:docMk/>
            <pc:sldMk cId="2018698349" sldId="322"/>
            <ac:picMk id="5" creationId="{1F77539B-EF84-365C-01E9-9548A408B61A}"/>
          </ac:picMkLst>
        </pc:picChg>
        <pc:picChg chg="add del">
          <ac:chgData name="Elena Long" userId="3151066e-a619-4d94-bc0a-2038df9f18dc" providerId="ADAL" clId="{0A74814F-E867-4727-8EB8-6DFFB188A855}" dt="2022-12-19T16:24:12.443" v="1750" actId="478"/>
          <ac:picMkLst>
            <pc:docMk/>
            <pc:sldMk cId="2018698349" sldId="322"/>
            <ac:picMk id="17" creationId="{4AAD4F4F-4B52-E6DC-EB67-7B4288258752}"/>
          </ac:picMkLst>
        </pc:picChg>
        <pc:cxnChg chg="add mod">
          <ac:chgData name="Elena Long" userId="3151066e-a619-4d94-bc0a-2038df9f18dc" providerId="ADAL" clId="{0A74814F-E867-4727-8EB8-6DFFB188A855}" dt="2022-12-19T16:05:49.218" v="886" actId="14100"/>
          <ac:cxnSpMkLst>
            <pc:docMk/>
            <pc:sldMk cId="2018698349" sldId="322"/>
            <ac:cxnSpMk id="7" creationId="{45313CD3-2483-FAEB-4C92-CA9E6A0FD5F1}"/>
          </ac:cxnSpMkLst>
        </pc:cxnChg>
        <pc:cxnChg chg="add mod">
          <ac:chgData name="Elena Long" userId="3151066e-a619-4d94-bc0a-2038df9f18dc" providerId="ADAL" clId="{0A74814F-E867-4727-8EB8-6DFFB188A855}" dt="2022-12-19T16:06:30.306" v="957" actId="1076"/>
          <ac:cxnSpMkLst>
            <pc:docMk/>
            <pc:sldMk cId="2018698349" sldId="322"/>
            <ac:cxnSpMk id="10" creationId="{53FDAAA8-AE37-C150-35CD-6059F8E2DEEA}"/>
          </ac:cxnSpMkLst>
        </pc:cxnChg>
        <pc:cxnChg chg="add mod">
          <ac:chgData name="Elena Long" userId="3151066e-a619-4d94-bc0a-2038df9f18dc" providerId="ADAL" clId="{0A74814F-E867-4727-8EB8-6DFFB188A855}" dt="2022-12-19T16:06:42.145" v="976" actId="1076"/>
          <ac:cxnSpMkLst>
            <pc:docMk/>
            <pc:sldMk cId="2018698349" sldId="322"/>
            <ac:cxnSpMk id="14" creationId="{2871C319-0DC0-1BB1-5AA4-E452EB9ED7B9}"/>
          </ac:cxnSpMkLst>
        </pc:cxnChg>
      </pc:sldChg>
      <pc:sldChg chg="addSp delSp modSp new mod">
        <pc:chgData name="Elena Long" userId="3151066e-a619-4d94-bc0a-2038df9f18dc" providerId="ADAL" clId="{0A74814F-E867-4727-8EB8-6DFFB188A855}" dt="2022-12-19T16:30:46.187" v="2007" actId="14100"/>
        <pc:sldMkLst>
          <pc:docMk/>
          <pc:sldMk cId="4183431362" sldId="323"/>
        </pc:sldMkLst>
        <pc:spChg chg="mod">
          <ac:chgData name="Elena Long" userId="3151066e-a619-4d94-bc0a-2038df9f18dc" providerId="ADAL" clId="{0A74814F-E867-4727-8EB8-6DFFB188A855}" dt="2022-12-19T16:08:52.524" v="1219" actId="20577"/>
          <ac:spMkLst>
            <pc:docMk/>
            <pc:sldMk cId="4183431362" sldId="323"/>
            <ac:spMk id="2" creationId="{6BB78723-1ED3-9B2A-46A1-1D83ED8E3231}"/>
          </ac:spMkLst>
        </pc:spChg>
        <pc:spChg chg="del">
          <ac:chgData name="Elena Long" userId="3151066e-a619-4d94-bc0a-2038df9f18dc" providerId="ADAL" clId="{0A74814F-E867-4727-8EB8-6DFFB188A855}" dt="2022-12-19T16:09:00.004" v="1221" actId="478"/>
          <ac:spMkLst>
            <pc:docMk/>
            <pc:sldMk cId="4183431362" sldId="323"/>
            <ac:spMk id="3" creationId="{589CB534-0492-7D10-26F7-A6498DB5596C}"/>
          </ac:spMkLst>
        </pc:spChg>
        <pc:spChg chg="add mod">
          <ac:chgData name="Elena Long" userId="3151066e-a619-4d94-bc0a-2038df9f18dc" providerId="ADAL" clId="{0A74814F-E867-4727-8EB8-6DFFB188A855}" dt="2022-12-19T16:30:46.187" v="2007" actId="14100"/>
          <ac:spMkLst>
            <pc:docMk/>
            <pc:sldMk cId="4183431362" sldId="323"/>
            <ac:spMk id="4" creationId="{B515BF6E-3CD1-BDB7-956B-9EF25037A65F}"/>
          </ac:spMkLst>
        </pc:spChg>
        <pc:picChg chg="add mod">
          <ac:chgData name="Elena Long" userId="3151066e-a619-4d94-bc0a-2038df9f18dc" providerId="ADAL" clId="{0A74814F-E867-4727-8EB8-6DFFB188A855}" dt="2022-12-19T16:10:24.808" v="1324" actId="1076"/>
          <ac:picMkLst>
            <pc:docMk/>
            <pc:sldMk cId="4183431362" sldId="323"/>
            <ac:picMk id="6" creationId="{F36978ED-06B5-B30D-4CB5-F4D4FFE27B0E}"/>
          </ac:picMkLst>
        </pc:picChg>
      </pc:sldChg>
      <pc:sldChg chg="addSp delSp modSp add mod">
        <pc:chgData name="Elena Long" userId="3151066e-a619-4d94-bc0a-2038df9f18dc" providerId="ADAL" clId="{0A74814F-E867-4727-8EB8-6DFFB188A855}" dt="2022-12-19T18:00:31.283" v="2569" actId="6549"/>
        <pc:sldMkLst>
          <pc:docMk/>
          <pc:sldMk cId="1148822059" sldId="324"/>
        </pc:sldMkLst>
        <pc:spChg chg="mod">
          <ac:chgData name="Elena Long" userId="3151066e-a619-4d94-bc0a-2038df9f18dc" providerId="ADAL" clId="{0A74814F-E867-4727-8EB8-6DFFB188A855}" dt="2022-12-19T18:00:31.283" v="2569" actId="6549"/>
          <ac:spMkLst>
            <pc:docMk/>
            <pc:sldMk cId="1148822059" sldId="324"/>
            <ac:spMk id="2" creationId="{6BB78723-1ED3-9B2A-46A1-1D83ED8E3231}"/>
          </ac:spMkLst>
        </pc:spChg>
        <pc:spChg chg="del mod">
          <ac:chgData name="Elena Long" userId="3151066e-a619-4d94-bc0a-2038df9f18dc" providerId="ADAL" clId="{0A74814F-E867-4727-8EB8-6DFFB188A855}" dt="2022-12-19T16:12:01.247" v="1365" actId="478"/>
          <ac:spMkLst>
            <pc:docMk/>
            <pc:sldMk cId="1148822059" sldId="324"/>
            <ac:spMk id="4" creationId="{B515BF6E-3CD1-BDB7-956B-9EF25037A65F}"/>
          </ac:spMkLst>
        </pc:spChg>
        <pc:spChg chg="add del mod">
          <ac:chgData name="Elena Long" userId="3151066e-a619-4d94-bc0a-2038df9f18dc" providerId="ADAL" clId="{0A74814F-E867-4727-8EB8-6DFFB188A855}" dt="2022-12-19T16:14:40.740" v="1576"/>
          <ac:spMkLst>
            <pc:docMk/>
            <pc:sldMk cId="1148822059" sldId="324"/>
            <ac:spMk id="9" creationId="{90ECF9A7-DC87-7A2C-9071-4EAF57AA1F09}"/>
          </ac:spMkLst>
        </pc:spChg>
        <pc:spChg chg="add mod">
          <ac:chgData name="Elena Long" userId="3151066e-a619-4d94-bc0a-2038df9f18dc" providerId="ADAL" clId="{0A74814F-E867-4727-8EB8-6DFFB188A855}" dt="2022-12-19T16:17:37.202" v="1729" actId="20577"/>
          <ac:spMkLst>
            <pc:docMk/>
            <pc:sldMk cId="1148822059" sldId="324"/>
            <ac:spMk id="11" creationId="{03A21F45-66E5-E0C4-E578-5A7C4A8B1D62}"/>
          </ac:spMkLst>
        </pc:spChg>
        <pc:picChg chg="add mod">
          <ac:chgData name="Elena Long" userId="3151066e-a619-4d94-bc0a-2038df9f18dc" providerId="ADAL" clId="{0A74814F-E867-4727-8EB8-6DFFB188A855}" dt="2022-12-19T16:11:56.902" v="1364" actId="14100"/>
          <ac:picMkLst>
            <pc:docMk/>
            <pc:sldMk cId="1148822059" sldId="324"/>
            <ac:picMk id="5" creationId="{4FB6FE84-E6FC-73A4-7064-2ED46A154BF8}"/>
          </ac:picMkLst>
        </pc:picChg>
        <pc:picChg chg="del">
          <ac:chgData name="Elena Long" userId="3151066e-a619-4d94-bc0a-2038df9f18dc" providerId="ADAL" clId="{0A74814F-E867-4727-8EB8-6DFFB188A855}" dt="2022-12-19T16:11:07.526" v="1352" actId="478"/>
          <ac:picMkLst>
            <pc:docMk/>
            <pc:sldMk cId="1148822059" sldId="324"/>
            <ac:picMk id="6" creationId="{F36978ED-06B5-B30D-4CB5-F4D4FFE27B0E}"/>
          </ac:picMkLst>
        </pc:picChg>
        <pc:picChg chg="add mod">
          <ac:chgData name="Elena Long" userId="3151066e-a619-4d94-bc0a-2038df9f18dc" providerId="ADAL" clId="{0A74814F-E867-4727-8EB8-6DFFB188A855}" dt="2022-12-19T16:11:46.970" v="1361" actId="1076"/>
          <ac:picMkLst>
            <pc:docMk/>
            <pc:sldMk cId="1148822059" sldId="324"/>
            <ac:picMk id="8" creationId="{0A0FC18F-C176-3DE3-7B06-14D33672F223}"/>
          </ac:picMkLst>
        </pc:picChg>
        <pc:cxnChg chg="add del mod">
          <ac:chgData name="Elena Long" userId="3151066e-a619-4d94-bc0a-2038df9f18dc" providerId="ADAL" clId="{0A74814F-E867-4727-8EB8-6DFFB188A855}" dt="2022-12-19T16:14:40.740" v="1576"/>
          <ac:cxnSpMkLst>
            <pc:docMk/>
            <pc:sldMk cId="1148822059" sldId="324"/>
            <ac:cxnSpMk id="10" creationId="{79D36B93-2EAF-A454-C48A-D90E0BB2D95C}"/>
          </ac:cxnSpMkLst>
        </pc:cxnChg>
      </pc:sldChg>
      <pc:sldChg chg="addSp delSp modSp add mod">
        <pc:chgData name="Elena Long" userId="3151066e-a619-4d94-bc0a-2038df9f18dc" providerId="ADAL" clId="{0A74814F-E867-4727-8EB8-6DFFB188A855}" dt="2022-12-19T16:15:06.907" v="1630" actId="1076"/>
        <pc:sldMkLst>
          <pc:docMk/>
          <pc:sldMk cId="1575276181" sldId="325"/>
        </pc:sldMkLst>
        <pc:spChg chg="mod">
          <ac:chgData name="Elena Long" userId="3151066e-a619-4d94-bc0a-2038df9f18dc" providerId="ADAL" clId="{0A74814F-E867-4727-8EB8-6DFFB188A855}" dt="2022-12-19T16:12:38.559" v="1400" actId="20577"/>
          <ac:spMkLst>
            <pc:docMk/>
            <pc:sldMk cId="1575276181" sldId="325"/>
            <ac:spMk id="2" creationId="{6BB78723-1ED3-9B2A-46A1-1D83ED8E3231}"/>
          </ac:spMkLst>
        </pc:spChg>
        <pc:spChg chg="add mod">
          <ac:chgData name="Elena Long" userId="3151066e-a619-4d94-bc0a-2038df9f18dc" providerId="ADAL" clId="{0A74814F-E867-4727-8EB8-6DFFB188A855}" dt="2022-12-19T16:15:06.907" v="1630" actId="1076"/>
          <ac:spMkLst>
            <pc:docMk/>
            <pc:sldMk cId="1575276181" sldId="325"/>
            <ac:spMk id="9" creationId="{3E8108B7-E4DF-BA97-431D-46E482FBD03A}"/>
          </ac:spMkLst>
        </pc:spChg>
        <pc:picChg chg="add mod">
          <ac:chgData name="Elena Long" userId="3151066e-a619-4d94-bc0a-2038df9f18dc" providerId="ADAL" clId="{0A74814F-E867-4727-8EB8-6DFFB188A855}" dt="2022-12-19T16:13:46.973" v="1418" actId="1076"/>
          <ac:picMkLst>
            <pc:docMk/>
            <pc:sldMk cId="1575276181" sldId="325"/>
            <ac:picMk id="4" creationId="{581003BB-3A01-B04E-12EE-F041E69D13C2}"/>
          </ac:picMkLst>
        </pc:picChg>
        <pc:picChg chg="del">
          <ac:chgData name="Elena Long" userId="3151066e-a619-4d94-bc0a-2038df9f18dc" providerId="ADAL" clId="{0A74814F-E867-4727-8EB8-6DFFB188A855}" dt="2022-12-19T16:12:40.948" v="1401" actId="478"/>
          <ac:picMkLst>
            <pc:docMk/>
            <pc:sldMk cId="1575276181" sldId="325"/>
            <ac:picMk id="5" creationId="{4FB6FE84-E6FC-73A4-7064-2ED46A154BF8}"/>
          </ac:picMkLst>
        </pc:picChg>
        <pc:picChg chg="add mod ord">
          <ac:chgData name="Elena Long" userId="3151066e-a619-4d94-bc0a-2038df9f18dc" providerId="ADAL" clId="{0A74814F-E867-4727-8EB8-6DFFB188A855}" dt="2022-12-19T16:13:37.425" v="1415" actId="1076"/>
          <ac:picMkLst>
            <pc:docMk/>
            <pc:sldMk cId="1575276181" sldId="325"/>
            <ac:picMk id="7" creationId="{29B7C05D-3615-2E35-03E4-9C19138267B5}"/>
          </ac:picMkLst>
        </pc:picChg>
        <pc:picChg chg="del">
          <ac:chgData name="Elena Long" userId="3151066e-a619-4d94-bc0a-2038df9f18dc" providerId="ADAL" clId="{0A74814F-E867-4727-8EB8-6DFFB188A855}" dt="2022-12-19T16:12:40.948" v="1401" actId="478"/>
          <ac:picMkLst>
            <pc:docMk/>
            <pc:sldMk cId="1575276181" sldId="325"/>
            <ac:picMk id="8" creationId="{0A0FC18F-C176-3DE3-7B06-14D33672F223}"/>
          </ac:picMkLst>
        </pc:picChg>
        <pc:cxnChg chg="add mod">
          <ac:chgData name="Elena Long" userId="3151066e-a619-4d94-bc0a-2038df9f18dc" providerId="ADAL" clId="{0A74814F-E867-4727-8EB8-6DFFB188A855}" dt="2022-12-19T16:15:04.250" v="1629" actId="14100"/>
          <ac:cxnSpMkLst>
            <pc:docMk/>
            <pc:sldMk cId="1575276181" sldId="325"/>
            <ac:cxnSpMk id="10" creationId="{BFCFA30B-8B1A-932A-5B60-765C86514FCE}"/>
          </ac:cxnSpMkLst>
        </pc:cxnChg>
      </pc:sldChg>
      <pc:sldChg chg="addSp delSp modSp add mod">
        <pc:chgData name="Elena Long" userId="3151066e-a619-4d94-bc0a-2038df9f18dc" providerId="ADAL" clId="{0A74814F-E867-4727-8EB8-6DFFB188A855}" dt="2022-12-19T16:18:08.915" v="1747" actId="1076"/>
        <pc:sldMkLst>
          <pc:docMk/>
          <pc:sldMk cId="4290168187" sldId="326"/>
        </pc:sldMkLst>
        <pc:spChg chg="mod">
          <ac:chgData name="Elena Long" userId="3151066e-a619-4d94-bc0a-2038df9f18dc" providerId="ADAL" clId="{0A74814F-E867-4727-8EB8-6DFFB188A855}" dt="2022-12-19T16:15:39.022" v="1642" actId="20577"/>
          <ac:spMkLst>
            <pc:docMk/>
            <pc:sldMk cId="4290168187" sldId="326"/>
            <ac:spMk id="2" creationId="{6BB78723-1ED3-9B2A-46A1-1D83ED8E3231}"/>
          </ac:spMkLst>
        </pc:spChg>
        <pc:spChg chg="del">
          <ac:chgData name="Elena Long" userId="3151066e-a619-4d94-bc0a-2038df9f18dc" providerId="ADAL" clId="{0A74814F-E867-4727-8EB8-6DFFB188A855}" dt="2022-12-19T16:15:42.082" v="1643" actId="478"/>
          <ac:spMkLst>
            <pc:docMk/>
            <pc:sldMk cId="4290168187" sldId="326"/>
            <ac:spMk id="9" creationId="{3E8108B7-E4DF-BA97-431D-46E482FBD03A}"/>
          </ac:spMkLst>
        </pc:spChg>
        <pc:spChg chg="add mod">
          <ac:chgData name="Elena Long" userId="3151066e-a619-4d94-bc0a-2038df9f18dc" providerId="ADAL" clId="{0A74814F-E867-4727-8EB8-6DFFB188A855}" dt="2022-12-19T16:18:08.915" v="1747" actId="1076"/>
          <ac:spMkLst>
            <pc:docMk/>
            <pc:sldMk cId="4290168187" sldId="326"/>
            <ac:spMk id="11" creationId="{9C954F71-2731-BA83-188A-32254E65285D}"/>
          </ac:spMkLst>
        </pc:spChg>
        <pc:picChg chg="del">
          <ac:chgData name="Elena Long" userId="3151066e-a619-4d94-bc0a-2038df9f18dc" providerId="ADAL" clId="{0A74814F-E867-4727-8EB8-6DFFB188A855}" dt="2022-12-19T16:15:44.022" v="1644" actId="478"/>
          <ac:picMkLst>
            <pc:docMk/>
            <pc:sldMk cId="4290168187" sldId="326"/>
            <ac:picMk id="4" creationId="{581003BB-3A01-B04E-12EE-F041E69D13C2}"/>
          </ac:picMkLst>
        </pc:picChg>
        <pc:picChg chg="add mod">
          <ac:chgData name="Elena Long" userId="3151066e-a619-4d94-bc0a-2038df9f18dc" providerId="ADAL" clId="{0A74814F-E867-4727-8EB8-6DFFB188A855}" dt="2022-12-19T16:16:36.093" v="1676" actId="1036"/>
          <ac:picMkLst>
            <pc:docMk/>
            <pc:sldMk cId="4290168187" sldId="326"/>
            <ac:picMk id="5" creationId="{07901A47-BA26-1C55-27B7-B61F8F40CCA7}"/>
          </ac:picMkLst>
        </pc:picChg>
        <pc:picChg chg="del">
          <ac:chgData name="Elena Long" userId="3151066e-a619-4d94-bc0a-2038df9f18dc" providerId="ADAL" clId="{0A74814F-E867-4727-8EB8-6DFFB188A855}" dt="2022-12-19T16:15:44.022" v="1644" actId="478"/>
          <ac:picMkLst>
            <pc:docMk/>
            <pc:sldMk cId="4290168187" sldId="326"/>
            <ac:picMk id="7" creationId="{29B7C05D-3615-2E35-03E4-9C19138267B5}"/>
          </ac:picMkLst>
        </pc:picChg>
        <pc:picChg chg="add mod">
          <ac:chgData name="Elena Long" userId="3151066e-a619-4d94-bc0a-2038df9f18dc" providerId="ADAL" clId="{0A74814F-E867-4727-8EB8-6DFFB188A855}" dt="2022-12-19T16:16:36.093" v="1676" actId="1036"/>
          <ac:picMkLst>
            <pc:docMk/>
            <pc:sldMk cId="4290168187" sldId="326"/>
            <ac:picMk id="8" creationId="{9965ACE1-02A6-E0A0-595A-838504D68404}"/>
          </ac:picMkLst>
        </pc:picChg>
        <pc:cxnChg chg="del">
          <ac:chgData name="Elena Long" userId="3151066e-a619-4d94-bc0a-2038df9f18dc" providerId="ADAL" clId="{0A74814F-E867-4727-8EB8-6DFFB188A855}" dt="2022-12-19T16:15:42.082" v="1643" actId="478"/>
          <ac:cxnSpMkLst>
            <pc:docMk/>
            <pc:sldMk cId="4290168187" sldId="326"/>
            <ac:cxnSpMk id="10" creationId="{BFCFA30B-8B1A-932A-5B60-765C86514FCE}"/>
          </ac:cxnSpMkLst>
        </pc:cxnChg>
      </pc:sldChg>
      <pc:sldChg chg="addSp delSp modSp add mod">
        <pc:chgData name="Elena Long" userId="3151066e-a619-4d94-bc0a-2038df9f18dc" providerId="ADAL" clId="{0A74814F-E867-4727-8EB8-6DFFB188A855}" dt="2022-12-19T16:28:14.653" v="1999" actId="1038"/>
        <pc:sldMkLst>
          <pc:docMk/>
          <pc:sldMk cId="3326319415" sldId="327"/>
        </pc:sldMkLst>
        <pc:spChg chg="del">
          <ac:chgData name="Elena Long" userId="3151066e-a619-4d94-bc0a-2038df9f18dc" providerId="ADAL" clId="{0A74814F-E867-4727-8EB8-6DFFB188A855}" dt="2022-12-19T16:24:48.443" v="1781" actId="478"/>
          <ac:spMkLst>
            <pc:docMk/>
            <pc:sldMk cId="3326319415" sldId="327"/>
            <ac:spMk id="6" creationId="{505D90F1-D34B-7929-C26C-C81343C43E36}"/>
          </ac:spMkLst>
        </pc:spChg>
        <pc:spChg chg="del">
          <ac:chgData name="Elena Long" userId="3151066e-a619-4d94-bc0a-2038df9f18dc" providerId="ADAL" clId="{0A74814F-E867-4727-8EB8-6DFFB188A855}" dt="2022-12-19T16:24:48.443" v="1781" actId="478"/>
          <ac:spMkLst>
            <pc:docMk/>
            <pc:sldMk cId="3326319415" sldId="327"/>
            <ac:spMk id="9" creationId="{838B3D1A-C365-093D-3682-68825E8F6CC7}"/>
          </ac:spMkLst>
        </pc:spChg>
        <pc:spChg chg="del">
          <ac:chgData name="Elena Long" userId="3151066e-a619-4d94-bc0a-2038df9f18dc" providerId="ADAL" clId="{0A74814F-E867-4727-8EB8-6DFFB188A855}" dt="2022-12-19T16:24:48.443" v="1781" actId="478"/>
          <ac:spMkLst>
            <pc:docMk/>
            <pc:sldMk cId="3326319415" sldId="327"/>
            <ac:spMk id="13" creationId="{DAF838C0-D582-B436-65F2-EFC6F66EE888}"/>
          </ac:spMkLst>
        </pc:spChg>
        <pc:spChg chg="mod">
          <ac:chgData name="Elena Long" userId="3151066e-a619-4d94-bc0a-2038df9f18dc" providerId="ADAL" clId="{0A74814F-E867-4727-8EB8-6DFFB188A855}" dt="2022-12-19T16:27:56.328" v="1952" actId="20577"/>
          <ac:spMkLst>
            <pc:docMk/>
            <pc:sldMk cId="3326319415" sldId="327"/>
            <ac:spMk id="15" creationId="{0EAA4D17-E6AA-AF2B-85BE-8157D57EAAD8}"/>
          </ac:spMkLst>
        </pc:spChg>
        <pc:grpChg chg="add mod">
          <ac:chgData name="Elena Long" userId="3151066e-a619-4d94-bc0a-2038df9f18dc" providerId="ADAL" clId="{0A74814F-E867-4727-8EB8-6DFFB188A855}" dt="2022-12-19T16:28:14.653" v="1999" actId="1038"/>
          <ac:grpSpMkLst>
            <pc:docMk/>
            <pc:sldMk cId="3326319415" sldId="327"/>
            <ac:grpSpMk id="18" creationId="{FB63069C-4710-0D02-9347-E9657483E0D5}"/>
          </ac:grpSpMkLst>
        </pc:grpChg>
        <pc:picChg chg="mod">
          <ac:chgData name="Elena Long" userId="3151066e-a619-4d94-bc0a-2038df9f18dc" providerId="ADAL" clId="{0A74814F-E867-4727-8EB8-6DFFB188A855}" dt="2022-12-19T16:25:38.959" v="1918" actId="1076"/>
          <ac:picMkLst>
            <pc:docMk/>
            <pc:sldMk cId="3326319415" sldId="327"/>
            <ac:picMk id="5" creationId="{1F77539B-EF84-365C-01E9-9548A408B61A}"/>
          </ac:picMkLst>
        </pc:picChg>
        <pc:picChg chg="mod">
          <ac:chgData name="Elena Long" userId="3151066e-a619-4d94-bc0a-2038df9f18dc" providerId="ADAL" clId="{0A74814F-E867-4727-8EB8-6DFFB188A855}" dt="2022-12-19T16:28:09.862" v="1953" actId="164"/>
          <ac:picMkLst>
            <pc:docMk/>
            <pc:sldMk cId="3326319415" sldId="327"/>
            <ac:picMk id="17" creationId="{4AAD4F4F-4B52-E6DC-EB67-7B4288258752}"/>
          </ac:picMkLst>
        </pc:picChg>
        <pc:inkChg chg="add del">
          <ac:chgData name="Elena Long" userId="3151066e-a619-4d94-bc0a-2038df9f18dc" providerId="ADAL" clId="{0A74814F-E867-4727-8EB8-6DFFB188A855}" dt="2022-12-19T16:27:00.432" v="1936" actId="9405"/>
          <ac:inkMkLst>
            <pc:docMk/>
            <pc:sldMk cId="3326319415" sldId="327"/>
            <ac:inkMk id="8" creationId="{8D801AEE-1FF8-E242-D7F1-1E3670A7AA4D}"/>
          </ac:inkMkLst>
        </pc:inkChg>
        <pc:inkChg chg="add del">
          <ac:chgData name="Elena Long" userId="3151066e-a619-4d94-bc0a-2038df9f18dc" providerId="ADAL" clId="{0A74814F-E867-4727-8EB8-6DFFB188A855}" dt="2022-12-19T16:27:05.102" v="1938" actId="9405"/>
          <ac:inkMkLst>
            <pc:docMk/>
            <pc:sldMk cId="3326319415" sldId="327"/>
            <ac:inkMk id="11" creationId="{CE70C89E-0E47-6E45-A972-B97084DE27F0}"/>
          </ac:inkMkLst>
        </pc:inkChg>
        <pc:inkChg chg="add del">
          <ac:chgData name="Elena Long" userId="3151066e-a619-4d94-bc0a-2038df9f18dc" providerId="ADAL" clId="{0A74814F-E867-4727-8EB8-6DFFB188A855}" dt="2022-12-19T16:27:08.753" v="1940" actId="9405"/>
          <ac:inkMkLst>
            <pc:docMk/>
            <pc:sldMk cId="3326319415" sldId="327"/>
            <ac:inkMk id="12" creationId="{A6153B66-2273-0799-6B0E-2AE298C63CDA}"/>
          </ac:inkMkLst>
        </pc:inkChg>
        <pc:inkChg chg="add mod">
          <ac:chgData name="Elena Long" userId="3151066e-a619-4d94-bc0a-2038df9f18dc" providerId="ADAL" clId="{0A74814F-E867-4727-8EB8-6DFFB188A855}" dt="2022-12-19T16:28:09.862" v="1953" actId="164"/>
          <ac:inkMkLst>
            <pc:docMk/>
            <pc:sldMk cId="3326319415" sldId="327"/>
            <ac:inkMk id="16" creationId="{3644BE0D-4CF0-62D7-F4CD-4E49B65D86AF}"/>
          </ac:inkMkLst>
        </pc:inkChg>
        <pc:cxnChg chg="add mod">
          <ac:chgData name="Elena Long" userId="3151066e-a619-4d94-bc0a-2038df9f18dc" providerId="ADAL" clId="{0A74814F-E867-4727-8EB8-6DFFB188A855}" dt="2022-12-19T16:28:09.862" v="1953" actId="164"/>
          <ac:cxnSpMkLst>
            <pc:docMk/>
            <pc:sldMk cId="3326319415" sldId="327"/>
            <ac:cxnSpMk id="3" creationId="{84A37DF4-59BD-1294-0CF7-EAAB72440C2B}"/>
          </ac:cxnSpMkLst>
        </pc:cxnChg>
        <pc:cxnChg chg="del">
          <ac:chgData name="Elena Long" userId="3151066e-a619-4d94-bc0a-2038df9f18dc" providerId="ADAL" clId="{0A74814F-E867-4727-8EB8-6DFFB188A855}" dt="2022-12-19T16:24:48.443" v="1781" actId="478"/>
          <ac:cxnSpMkLst>
            <pc:docMk/>
            <pc:sldMk cId="3326319415" sldId="327"/>
            <ac:cxnSpMk id="7" creationId="{45313CD3-2483-FAEB-4C92-CA9E6A0FD5F1}"/>
          </ac:cxnSpMkLst>
        </pc:cxnChg>
        <pc:cxnChg chg="del">
          <ac:chgData name="Elena Long" userId="3151066e-a619-4d94-bc0a-2038df9f18dc" providerId="ADAL" clId="{0A74814F-E867-4727-8EB8-6DFFB188A855}" dt="2022-12-19T16:24:48.443" v="1781" actId="478"/>
          <ac:cxnSpMkLst>
            <pc:docMk/>
            <pc:sldMk cId="3326319415" sldId="327"/>
            <ac:cxnSpMk id="10" creationId="{53FDAAA8-AE37-C150-35CD-6059F8E2DEEA}"/>
          </ac:cxnSpMkLst>
        </pc:cxnChg>
        <pc:cxnChg chg="del">
          <ac:chgData name="Elena Long" userId="3151066e-a619-4d94-bc0a-2038df9f18dc" providerId="ADAL" clId="{0A74814F-E867-4727-8EB8-6DFFB188A855}" dt="2022-12-19T16:24:48.443" v="1781" actId="478"/>
          <ac:cxnSpMkLst>
            <pc:docMk/>
            <pc:sldMk cId="3326319415" sldId="327"/>
            <ac:cxnSpMk id="14" creationId="{2871C319-0DC0-1BB1-5AA4-E452EB9ED7B9}"/>
          </ac:cxnSpMkLst>
        </pc:cxnChg>
      </pc:sldChg>
      <pc:sldChg chg="addSp delSp modSp add mod">
        <pc:chgData name="Elena Long" userId="3151066e-a619-4d94-bc0a-2038df9f18dc" providerId="ADAL" clId="{0A74814F-E867-4727-8EB8-6DFFB188A855}" dt="2022-12-19T18:00:28.132" v="2568" actId="20577"/>
        <pc:sldMkLst>
          <pc:docMk/>
          <pc:sldMk cId="1311325936" sldId="328"/>
        </pc:sldMkLst>
        <pc:spChg chg="mod">
          <ac:chgData name="Elena Long" userId="3151066e-a619-4d94-bc0a-2038df9f18dc" providerId="ADAL" clId="{0A74814F-E867-4727-8EB8-6DFFB188A855}" dt="2022-12-19T18:00:28.132" v="2568" actId="20577"/>
          <ac:spMkLst>
            <pc:docMk/>
            <pc:sldMk cId="1311325936" sldId="328"/>
            <ac:spMk id="2" creationId="{6BB78723-1ED3-9B2A-46A1-1D83ED8E3231}"/>
          </ac:spMkLst>
        </pc:spChg>
        <pc:spChg chg="mod">
          <ac:chgData name="Elena Long" userId="3151066e-a619-4d94-bc0a-2038df9f18dc" providerId="ADAL" clId="{0A74814F-E867-4727-8EB8-6DFFB188A855}" dt="2022-12-19T17:27:44.508" v="2039" actId="20577"/>
          <ac:spMkLst>
            <pc:docMk/>
            <pc:sldMk cId="1311325936" sldId="328"/>
            <ac:spMk id="11" creationId="{03A21F45-66E5-E0C4-E578-5A7C4A8B1D62}"/>
          </ac:spMkLst>
        </pc:spChg>
        <pc:picChg chg="add mod ord">
          <ac:chgData name="Elena Long" userId="3151066e-a619-4d94-bc0a-2038df9f18dc" providerId="ADAL" clId="{0A74814F-E867-4727-8EB8-6DFFB188A855}" dt="2022-12-19T17:28:23.357" v="2049" actId="1076"/>
          <ac:picMkLst>
            <pc:docMk/>
            <pc:sldMk cId="1311325936" sldId="328"/>
            <ac:picMk id="4" creationId="{C1D34161-418D-ECF0-AE82-2A62C0CB22C8}"/>
          </ac:picMkLst>
        </pc:picChg>
        <pc:picChg chg="del">
          <ac:chgData name="Elena Long" userId="3151066e-a619-4d94-bc0a-2038df9f18dc" providerId="ADAL" clId="{0A74814F-E867-4727-8EB8-6DFFB188A855}" dt="2022-12-19T17:27:29.838" v="2009" actId="478"/>
          <ac:picMkLst>
            <pc:docMk/>
            <pc:sldMk cId="1311325936" sldId="328"/>
            <ac:picMk id="5" creationId="{4FB6FE84-E6FC-73A4-7064-2ED46A154BF8}"/>
          </ac:picMkLst>
        </pc:picChg>
        <pc:picChg chg="add mod ord">
          <ac:chgData name="Elena Long" userId="3151066e-a619-4d94-bc0a-2038df9f18dc" providerId="ADAL" clId="{0A74814F-E867-4727-8EB8-6DFFB188A855}" dt="2022-12-19T17:28:29.410" v="2051" actId="167"/>
          <ac:picMkLst>
            <pc:docMk/>
            <pc:sldMk cId="1311325936" sldId="328"/>
            <ac:picMk id="7" creationId="{26C07F50-3106-9E3B-4FBC-A52428D5F83C}"/>
          </ac:picMkLst>
        </pc:picChg>
        <pc:picChg chg="del">
          <ac:chgData name="Elena Long" userId="3151066e-a619-4d94-bc0a-2038df9f18dc" providerId="ADAL" clId="{0A74814F-E867-4727-8EB8-6DFFB188A855}" dt="2022-12-19T17:27:29.838" v="2009" actId="478"/>
          <ac:picMkLst>
            <pc:docMk/>
            <pc:sldMk cId="1311325936" sldId="328"/>
            <ac:picMk id="8" creationId="{0A0FC18F-C176-3DE3-7B06-14D33672F223}"/>
          </ac:picMkLst>
        </pc:picChg>
      </pc:sldChg>
      <pc:sldChg chg="modSp new mod">
        <pc:chgData name="Elena Long" userId="3151066e-a619-4d94-bc0a-2038df9f18dc" providerId="ADAL" clId="{0A74814F-E867-4727-8EB8-6DFFB188A855}" dt="2022-12-19T17:35:14.223" v="2558" actId="20577"/>
        <pc:sldMkLst>
          <pc:docMk/>
          <pc:sldMk cId="4112029467" sldId="329"/>
        </pc:sldMkLst>
        <pc:spChg chg="mod">
          <ac:chgData name="Elena Long" userId="3151066e-a619-4d94-bc0a-2038df9f18dc" providerId="ADAL" clId="{0A74814F-E867-4727-8EB8-6DFFB188A855}" dt="2022-12-19T17:31:33.413" v="2062" actId="20577"/>
          <ac:spMkLst>
            <pc:docMk/>
            <pc:sldMk cId="4112029467" sldId="329"/>
            <ac:spMk id="2" creationId="{DEC0E22F-44D9-1EB1-9B4B-499BAC22E5FB}"/>
          </ac:spMkLst>
        </pc:spChg>
        <pc:spChg chg="mod">
          <ac:chgData name="Elena Long" userId="3151066e-a619-4d94-bc0a-2038df9f18dc" providerId="ADAL" clId="{0A74814F-E867-4727-8EB8-6DFFB188A855}" dt="2022-12-19T17:35:14.223" v="2558" actId="20577"/>
          <ac:spMkLst>
            <pc:docMk/>
            <pc:sldMk cId="4112029467" sldId="329"/>
            <ac:spMk id="3" creationId="{AC191856-41C5-BAA0-FE11-C854087AADEB}"/>
          </ac:spMkLst>
        </pc:spChg>
      </pc:sldChg>
      <pc:sldChg chg="addSp delSp modSp new mod">
        <pc:chgData name="Elena Long" userId="3151066e-a619-4d94-bc0a-2038df9f18dc" providerId="ADAL" clId="{0A74814F-E867-4727-8EB8-6DFFB188A855}" dt="2022-12-19T18:18:35.805" v="3007" actId="1038"/>
        <pc:sldMkLst>
          <pc:docMk/>
          <pc:sldMk cId="666088471" sldId="330"/>
        </pc:sldMkLst>
        <pc:spChg chg="mod">
          <ac:chgData name="Elena Long" userId="3151066e-a619-4d94-bc0a-2038df9f18dc" providerId="ADAL" clId="{0A74814F-E867-4727-8EB8-6DFFB188A855}" dt="2022-12-19T18:00:54.701" v="2571"/>
          <ac:spMkLst>
            <pc:docMk/>
            <pc:sldMk cId="666088471" sldId="330"/>
            <ac:spMk id="2" creationId="{2693F021-299E-47E6-2417-94FE3FF2CDDE}"/>
          </ac:spMkLst>
        </pc:spChg>
        <pc:spChg chg="del">
          <ac:chgData name="Elena Long" userId="3151066e-a619-4d94-bc0a-2038df9f18dc" providerId="ADAL" clId="{0A74814F-E867-4727-8EB8-6DFFB188A855}" dt="2022-12-19T18:01:05.664" v="2572"/>
          <ac:spMkLst>
            <pc:docMk/>
            <pc:sldMk cId="666088471" sldId="330"/>
            <ac:spMk id="3" creationId="{B9E1829D-57F5-5688-18A9-0B766990041B}"/>
          </ac:spMkLst>
        </pc:spChg>
        <pc:spChg chg="add mod">
          <ac:chgData name="Elena Long" userId="3151066e-a619-4d94-bc0a-2038df9f18dc" providerId="ADAL" clId="{0A74814F-E867-4727-8EB8-6DFFB188A855}" dt="2022-12-19T18:13:19.038" v="2914" actId="14100"/>
          <ac:spMkLst>
            <pc:docMk/>
            <pc:sldMk cId="666088471" sldId="330"/>
            <ac:spMk id="6" creationId="{841C9A0A-0922-3719-471E-55432FCD1810}"/>
          </ac:spMkLst>
        </pc:spChg>
        <pc:spChg chg="add del mod">
          <ac:chgData name="Elena Long" userId="3151066e-a619-4d94-bc0a-2038df9f18dc" providerId="ADAL" clId="{0A74814F-E867-4727-8EB8-6DFFB188A855}" dt="2022-12-19T18:12:41.478" v="2703" actId="478"/>
          <ac:spMkLst>
            <pc:docMk/>
            <pc:sldMk cId="666088471" sldId="330"/>
            <ac:spMk id="8" creationId="{45C53965-1804-934E-8A2F-2441C820FCC8}"/>
          </ac:spMkLst>
        </pc:spChg>
        <pc:picChg chg="add del mod">
          <ac:chgData name="Elena Long" userId="3151066e-a619-4d94-bc0a-2038df9f18dc" providerId="ADAL" clId="{0A74814F-E867-4727-8EB8-6DFFB188A855}" dt="2022-12-19T18:12:38.976" v="2702" actId="478"/>
          <ac:picMkLst>
            <pc:docMk/>
            <pc:sldMk cId="666088471" sldId="330"/>
            <ac:picMk id="5" creationId="{EECE3405-556B-2305-BAA1-882CD54D03C6}"/>
          </ac:picMkLst>
        </pc:picChg>
        <pc:picChg chg="add mod">
          <ac:chgData name="Elena Long" userId="3151066e-a619-4d94-bc0a-2038df9f18dc" providerId="ADAL" clId="{0A74814F-E867-4727-8EB8-6DFFB188A855}" dt="2022-12-19T18:13:24.998" v="2953" actId="1037"/>
          <ac:picMkLst>
            <pc:docMk/>
            <pc:sldMk cId="666088471" sldId="330"/>
            <ac:picMk id="10" creationId="{C9BB6F54-1500-B4C6-A928-D53A4F118121}"/>
          </ac:picMkLst>
        </pc:picChg>
        <pc:picChg chg="add del mod">
          <ac:chgData name="Elena Long" userId="3151066e-a619-4d94-bc0a-2038df9f18dc" providerId="ADAL" clId="{0A74814F-E867-4727-8EB8-6DFFB188A855}" dt="2022-12-19T18:18:25.755" v="2980" actId="478"/>
          <ac:picMkLst>
            <pc:docMk/>
            <pc:sldMk cId="666088471" sldId="330"/>
            <ac:picMk id="12" creationId="{CE0C79FC-0DAD-114D-F3BC-1E96871A7A87}"/>
          </ac:picMkLst>
        </pc:picChg>
        <pc:picChg chg="add mod">
          <ac:chgData name="Elena Long" userId="3151066e-a619-4d94-bc0a-2038df9f18dc" providerId="ADAL" clId="{0A74814F-E867-4727-8EB8-6DFFB188A855}" dt="2022-12-19T18:18:35.805" v="3007" actId="1038"/>
          <ac:picMkLst>
            <pc:docMk/>
            <pc:sldMk cId="666088471" sldId="330"/>
            <ac:picMk id="14" creationId="{7B2B2142-82AC-6F5B-B89C-3819457792B7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9DFAFC27-B407-471D-8B1B-EBBE504068CA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1164A844-8D16-48B3-B3BF-26D142813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607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D0CB8-B7CB-4B7D-B7CF-0ACBE31B23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FB7EBA-B033-4F0C-8DC4-93E79ACADD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FBBCC0-0710-46CC-9FDE-F39CBB79F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4198-A64E-4693-88BD-76774AEC271F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08388F-1543-41B4-B728-7869F07E9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B74B22-112B-4892-934C-BF7CEEBA8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A5AC6-0CEB-4050-B276-E13F685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127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E1972-3F17-4C9D-9FF0-9B8C4AB05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E43ED4-950A-4619-BD12-FF49A5B41C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EED8C5-3CEA-45D2-AF32-687F8F867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4198-A64E-4693-88BD-76774AEC271F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0036CF-E25C-49B3-A4C4-B7C519694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B78594-3C19-4224-97F4-39089ABEA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A5AC6-0CEB-4050-B276-E13F685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04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BEBE08-C31A-43BD-B3EB-8DB420CE4B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444721-EDAE-4619-A183-46FF2DD3FC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7CE76-00AA-424D-BD02-5CB627E89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4198-A64E-4693-88BD-76774AEC271F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21D15F-8572-473A-A737-316134D3C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970C0B-179D-4DFA-9A75-096D01A0C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A5AC6-0CEB-4050-B276-E13F685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059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B4D02-7C44-42A4-8EC7-2C15336C9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B791FE-D401-4A68-96BE-01A7FE75FA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433718-A5AB-434D-B3A8-8ADDDFF76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4198-A64E-4693-88BD-76774AEC271F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9A0D83-3BBD-4DB2-B45A-DB4A4B3BA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60D5A9-A88F-4144-A59C-44B612C9B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A5AC6-0CEB-4050-B276-E13F685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332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5C5C5-976C-45F8-9711-86AC5AF35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006877-3371-428F-B72E-A36A6D7A1E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A673D9-BC9C-4FA0-874F-470CFACB6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4198-A64E-4693-88BD-76774AEC271F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A43BBB-5A4A-47E4-97BC-95DB0E636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3224DB-2595-416E-88FF-6EBF0934B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A5AC6-0CEB-4050-B276-E13F685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404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96011-AA0C-4B1A-9057-FEA2EE63F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01AA27-D87B-4B4A-A397-81A2E6BCE7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A27C18-4B35-4BF6-924A-9F16DB9B45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88DEBB-6B17-488F-B8D2-7C197DCFF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4198-A64E-4693-88BD-76774AEC271F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EC5577-74FD-49BE-A6AC-1F2941C1C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687C78-3EE4-4AAF-AD20-EDAB6071C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A5AC6-0CEB-4050-B276-E13F685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189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64D21-003C-4F09-82E4-C8470529D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C8883B-08F8-4D5F-9443-9032CA9FEF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9C2490-5DAB-4A2F-B5FF-9B59547CD2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9B5201-F909-41CE-81F5-F76C094C1B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DA3730-7199-499C-8047-BD252729B9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CD3C60-1BD6-43BA-8015-D332817F5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4198-A64E-4693-88BD-76774AEC271F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5B1CED-C8F0-4AB7-AB06-E67793DCC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24C73C-6C57-4290-9FE6-204D8676B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A5AC6-0CEB-4050-B276-E13F685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607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FFCE8-86A7-406E-BFF2-BBFF4367B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EA68CA-6A88-4B81-B30A-F4FFF07C2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4198-A64E-4693-88BD-76774AEC271F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D58969-11AF-45C7-BAF0-6A0FEF8B1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D5F7A1-E3CE-47EE-9506-95F9F0527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A5AC6-0CEB-4050-B276-E13F685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87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FC3AB4-035E-48E1-803B-FDD4720BE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4198-A64E-4693-88BD-76774AEC271F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5DEA6A-9E82-446B-A925-7400A55C3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5D8A61-EB45-4523-90E8-5889818D6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A5AC6-0CEB-4050-B276-E13F685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835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9C17B-4BBF-45A1-8633-59F8E3441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84800F-1040-401B-BD27-EC1B909060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80AD49-3296-40A9-9C1F-C297AF4378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C93DDA-B574-4AF8-AC08-974241E31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4198-A64E-4693-88BD-76774AEC271F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29F475-386D-4794-A355-99EBF74C3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CB14B4-068D-4FA8-B3A0-C0CCE72AB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A5AC6-0CEB-4050-B276-E13F685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595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C6420-0964-4F88-8243-3B5E1A5FC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BDE41C-77FE-46AB-A29A-71CA988C1F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034E6B-93B3-4C67-8EAD-8E375F5962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E8A028-B912-45E3-9333-564699B69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4198-A64E-4693-88BD-76774AEC271F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9C92F8-7E51-48A5-A90F-030332AFF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98D806-5DED-4933-BAA5-6312BDD0A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A5AC6-0CEB-4050-B276-E13F685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972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5F7D75-B851-4281-BDEB-8042AF4D7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4B3A56-649B-4D3C-9D93-E62ABFB726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F0308F-667C-40C7-8E3D-147E4D3052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44198-A64E-4693-88BD-76774AEC271F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FD5EEC-A0E3-403B-ACD5-5820694214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368661-CB3E-4F86-8F5B-436C32CA11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A5AC6-0CEB-4050-B276-E13F685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263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ABDFD-A27B-50F7-5953-1FABAA4B8E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UNH Target Lab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257E03-62B2-532A-3264-F7B1A8BB38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7/19/24</a:t>
            </a:r>
          </a:p>
        </p:txBody>
      </p:sp>
    </p:spTree>
    <p:extLst>
      <p:ext uri="{BB962C8B-B14F-4D97-AF65-F5344CB8AC3E}">
        <p14:creationId xmlns:p14="http://schemas.microsoft.com/office/powerpoint/2010/main" val="2525201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09917-AAB5-A72D-2189-98C14406F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Reliquifier</a:t>
            </a:r>
            <a:r>
              <a:rPr lang="en-US" dirty="0"/>
              <a:t> Commissioning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C849D4-27F6-CB08-3375-0AB1A2D777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 err="1"/>
              <a:t>Reliquifier</a:t>
            </a:r>
            <a:r>
              <a:rPr lang="en-US" dirty="0"/>
              <a:t> commissioning was attempted in June</a:t>
            </a:r>
          </a:p>
          <a:p>
            <a:r>
              <a:rPr lang="en-US" dirty="0"/>
              <a:t>Unfortunately, a large portion of atmosphere got into the system which we’ve been debugging since</a:t>
            </a:r>
          </a:p>
          <a:p>
            <a:pPr lvl="1"/>
            <a:r>
              <a:rPr lang="en-US" dirty="0"/>
              <a:t>We think this came from a combination of 1/3 of the cylinders not being properly clean on arrival + having the ballast open on the roots pumps</a:t>
            </a:r>
          </a:p>
        </p:txBody>
      </p:sp>
      <p:pic>
        <p:nvPicPr>
          <p:cNvPr id="4" name="Content Placeholder 8" descr="A graph showing a curve&#10;&#10;Description automatically generated with medium confidence">
            <a:extLst>
              <a:ext uri="{FF2B5EF4-FFF2-40B4-BE49-F238E27FC236}">
                <a16:creationId xmlns:a16="http://schemas.microsoft.com/office/drawing/2014/main" id="{F43EB0CF-42AB-6BCA-36A5-2075162E09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70534"/>
            <a:ext cx="12107586" cy="2987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085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68D5422-B57F-82D0-C90A-F727B0BB02B0}"/>
              </a:ext>
            </a:extLst>
          </p:cNvPr>
          <p:cNvGrpSpPr/>
          <p:nvPr/>
        </p:nvGrpSpPr>
        <p:grpSpPr>
          <a:xfrm>
            <a:off x="6871252" y="103652"/>
            <a:ext cx="5320748" cy="3421424"/>
            <a:chOff x="163907" y="2846311"/>
            <a:chExt cx="5619322" cy="4011688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C855E07F-CC3E-5324-599B-36EE0170097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3907" y="3152892"/>
              <a:ext cx="5619322" cy="3705107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A98EF863-1FFA-518E-AED2-7501ECE99FD7}"/>
                </a:ext>
              </a:extLst>
            </p:cNvPr>
            <p:cNvSpPr txBox="1"/>
            <p:nvPr/>
          </p:nvSpPr>
          <p:spPr>
            <a:xfrm>
              <a:off x="2078966" y="2846311"/>
              <a:ext cx="2475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Purity (%)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8009917-AAB5-A72D-2189-98C14406F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Reliquifier</a:t>
            </a:r>
            <a:r>
              <a:rPr lang="en-US" dirty="0"/>
              <a:t> Commissioning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C849D4-27F6-CB08-3375-0AB1A2D777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128092" cy="4351338"/>
          </a:xfrm>
        </p:spPr>
        <p:txBody>
          <a:bodyPr>
            <a:normAutofit/>
          </a:bodyPr>
          <a:lstStyle/>
          <a:p>
            <a:r>
              <a:rPr lang="en-US" dirty="0" err="1"/>
              <a:t>Cryo</a:t>
            </a:r>
            <a:r>
              <a:rPr lang="en-US" dirty="0"/>
              <a:t> purifiers could not handle the ~75% purity helium in our system</a:t>
            </a:r>
          </a:p>
          <a:p>
            <a:pPr lvl="1"/>
            <a:r>
              <a:rPr lang="en-US" dirty="0"/>
              <a:t>Spent ~2 weeks attempting to clean it. </a:t>
            </a:r>
          </a:p>
          <a:p>
            <a:pPr lvl="1"/>
            <a:r>
              <a:rPr lang="en-US" dirty="0"/>
              <a:t>Minor success w/ small # of cylinders, but loss rate of ~90%</a:t>
            </a:r>
          </a:p>
          <a:p>
            <a:pPr lvl="1"/>
            <a:r>
              <a:rPr lang="en-US" dirty="0"/>
              <a:t>QT recommended a membrane filter before the </a:t>
            </a:r>
            <a:r>
              <a:rPr lang="en-US" dirty="0" err="1"/>
              <a:t>cryo</a:t>
            </a:r>
            <a:r>
              <a:rPr lang="en-US" dirty="0"/>
              <a:t> filters if we want to clean &lt;90% purity helium</a:t>
            </a:r>
          </a:p>
        </p:txBody>
      </p:sp>
      <p:pic>
        <p:nvPicPr>
          <p:cNvPr id="9" name="Picture 8" descr="A graph showing a line of blue lines&#10;&#10;Description automatically generated with medium confidence">
            <a:extLst>
              <a:ext uri="{FF2B5EF4-FFF2-40B4-BE49-F238E27FC236}">
                <a16:creationId xmlns:a16="http://schemas.microsoft.com/office/drawing/2014/main" id="{E71132BE-7870-BF8D-C4EE-8001DE36FD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9666" y="3580365"/>
            <a:ext cx="5069409" cy="327763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F5AA9D7-9A49-0286-D99D-0E1345FF250E}"/>
              </a:ext>
            </a:extLst>
          </p:cNvPr>
          <p:cNvSpPr txBox="1"/>
          <p:nvPr/>
        </p:nvSpPr>
        <p:spPr>
          <a:xfrm>
            <a:off x="10296940" y="2736573"/>
            <a:ext cx="1330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16 Cylinders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72B87B1-3527-6D0E-C636-38EB06C22D7F}"/>
              </a:ext>
            </a:extLst>
          </p:cNvPr>
          <p:cNvSpPr txBox="1"/>
          <p:nvPr/>
        </p:nvSpPr>
        <p:spPr>
          <a:xfrm>
            <a:off x="10296940" y="5992297"/>
            <a:ext cx="1127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 Cylinder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A54067B-F08E-B098-595B-AD4C59DB7141}"/>
              </a:ext>
            </a:extLst>
          </p:cNvPr>
          <p:cNvSpPr txBox="1"/>
          <p:nvPr/>
        </p:nvSpPr>
        <p:spPr>
          <a:xfrm>
            <a:off x="6685361" y="3117427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70%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CBB3ABD-DB84-5B6A-5B6C-25B34C4B369D}"/>
              </a:ext>
            </a:extLst>
          </p:cNvPr>
          <p:cNvSpPr txBox="1"/>
          <p:nvPr/>
        </p:nvSpPr>
        <p:spPr>
          <a:xfrm>
            <a:off x="6663826" y="451772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86%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D70B347-6B81-B18E-08D5-8B02EDE89EB8}"/>
              </a:ext>
            </a:extLst>
          </p:cNvPr>
          <p:cNvSpPr txBox="1"/>
          <p:nvPr/>
        </p:nvSpPr>
        <p:spPr>
          <a:xfrm>
            <a:off x="6539950" y="1793000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78%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F4C9325-A720-7F0B-118B-B5E525291B13}"/>
              </a:ext>
            </a:extLst>
          </p:cNvPr>
          <p:cNvSpPr txBox="1"/>
          <p:nvPr/>
        </p:nvSpPr>
        <p:spPr>
          <a:xfrm>
            <a:off x="6467066" y="6176963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82.5%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A09FF08-8CC2-3D44-5C00-54825F884E28}"/>
              </a:ext>
            </a:extLst>
          </p:cNvPr>
          <p:cNvSpPr txBox="1"/>
          <p:nvPr/>
        </p:nvSpPr>
        <p:spPr>
          <a:xfrm>
            <a:off x="6531308" y="3559415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100%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80BC74F-9FCC-0C62-B233-7A1786B327E4}"/>
              </a:ext>
            </a:extLst>
          </p:cNvPr>
          <p:cNvSpPr txBox="1"/>
          <p:nvPr/>
        </p:nvSpPr>
        <p:spPr>
          <a:xfrm>
            <a:off x="6433580" y="5034516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90%</a:t>
            </a:r>
          </a:p>
        </p:txBody>
      </p:sp>
    </p:spTree>
    <p:extLst>
      <p:ext uri="{BB962C8B-B14F-4D97-AF65-F5344CB8AC3E}">
        <p14:creationId xmlns:p14="http://schemas.microsoft.com/office/powerpoint/2010/main" val="864501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09917-AAB5-A72D-2189-98C14406F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Reliquifier</a:t>
            </a:r>
            <a:r>
              <a:rPr lang="en-US" dirty="0"/>
              <a:t> Commissioning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C849D4-27F6-CB08-3375-0AB1A2D777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We have since emptied &amp; cleaned 1/3 of our recapture cylinders</a:t>
            </a:r>
          </a:p>
          <a:p>
            <a:r>
              <a:rPr lang="en-US" dirty="0"/>
              <a:t>We successfully tested reliquification</a:t>
            </a:r>
          </a:p>
          <a:p>
            <a:pPr lvl="1"/>
            <a:r>
              <a:rPr lang="en-US" dirty="0"/>
              <a:t>Mother dewar </a:t>
            </a:r>
            <a:r>
              <a:rPr lang="en-US" dirty="0">
                <a:sym typeface="Wingdings" panose="05000000000000000000" pitchFamily="2" charset="2"/>
              </a:rPr>
              <a:t> transfer dewar  gas bag  liquid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Recovery rate was ~91%</a:t>
            </a:r>
          </a:p>
          <a:p>
            <a:r>
              <a:rPr lang="en-US" dirty="0">
                <a:sym typeface="Wingdings" panose="05000000000000000000" pitchFamily="2" charset="2"/>
              </a:rPr>
              <a:t>We successfully tested UHP gas helium recovery in our system w/ capture purity &gt;99%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Magnet boil-off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Fridge boil-off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Separator pumps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Roots pumps</a:t>
            </a:r>
          </a:p>
          <a:p>
            <a:r>
              <a:rPr lang="en-US" dirty="0">
                <a:sym typeface="Wingdings" panose="05000000000000000000" pitchFamily="2" charset="2"/>
              </a:rPr>
              <a:t>As of 7/18/24, we believe we have fixed the 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276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09917-AAB5-A72D-2189-98C14406F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Reliquifier</a:t>
            </a:r>
            <a:r>
              <a:rPr lang="en-US" dirty="0"/>
              <a:t> Commissioning</a:t>
            </a:r>
          </a:p>
        </p:txBody>
      </p:sp>
      <p:pic>
        <p:nvPicPr>
          <p:cNvPr id="8" name="Picture 7" descr="A screenshot of a computer&#10;&#10;Description automatically generated">
            <a:extLst>
              <a:ext uri="{FF2B5EF4-FFF2-40B4-BE49-F238E27FC236}">
                <a16:creationId xmlns:a16="http://schemas.microsoft.com/office/drawing/2014/main" id="{A210E6C5-E403-8FA7-4628-D225D0F194B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9" t="2126" r="2776" b="66376"/>
          <a:stretch/>
        </p:blipFill>
        <p:spPr>
          <a:xfrm>
            <a:off x="119839" y="2511276"/>
            <a:ext cx="12081532" cy="2451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998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09917-AAB5-A72D-2189-98C14406F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Reliquifier</a:t>
            </a:r>
            <a:r>
              <a:rPr lang="en-US" dirty="0"/>
              <a:t> Commissioning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C849D4-27F6-CB08-3375-0AB1A2D777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We still need to either vent or clean the ‘junk’ helium in 2/3 of the storage tanks</a:t>
            </a:r>
          </a:p>
          <a:p>
            <a:r>
              <a:rPr lang="en-US" dirty="0"/>
              <a:t>Once complete, we are ready for physics running again</a:t>
            </a:r>
          </a:p>
          <a:p>
            <a:r>
              <a:rPr lang="en-US" dirty="0"/>
              <a:t>Expect to start physics running in ~1-2 weeks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110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BCC5B2167CD248A9E58D5D020D9CCF" ma:contentTypeVersion="17" ma:contentTypeDescription="Create a new document." ma:contentTypeScope="" ma:versionID="c23e3e67a4751106a97b48876b6a459a">
  <xsd:schema xmlns:xsd="http://www.w3.org/2001/XMLSchema" xmlns:xs="http://www.w3.org/2001/XMLSchema" xmlns:p="http://schemas.microsoft.com/office/2006/metadata/properties" xmlns:ns2="2920768a-d572-4496-b882-e1569ee81b8b" xmlns:ns3="93aa6782-6559-4777-aeb3-432934e9e843" targetNamespace="http://schemas.microsoft.com/office/2006/metadata/properties" ma:root="true" ma:fieldsID="0a3a945ade38cbff1f006c4702bc24b5" ns2:_="" ns3:_="">
    <xsd:import namespace="2920768a-d572-4496-b882-e1569ee81b8b"/>
    <xsd:import namespace="93aa6782-6559-4777-aeb3-432934e9e84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2:MediaServiceLocation" minOccurs="0"/>
                <xsd:element ref="ns2:MediaServiceOCR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20768a-d572-4496-b882-e1569ee81b8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c04022ad-ef34-4d1e-9200-18c9974f960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aa6782-6559-4777-aeb3-432934e9e84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db40ee4f-52b0-4a73-8e6f-2d1f060ab5c7}" ma:internalName="TaxCatchAll" ma:showField="CatchAllData" ma:web="93aa6782-6559-4777-aeb3-432934e9e84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3aa6782-6559-4777-aeb3-432934e9e843" xsi:nil="true"/>
    <lcf76f155ced4ddcb4097134ff3c332f xmlns="2920768a-d572-4496-b882-e1569ee81b8b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68C30B0C-2B7F-43AA-A370-F527D9590E0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2984F8F-41A6-40BA-9AAA-032CD6700B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20768a-d572-4496-b882-e1569ee81b8b"/>
    <ds:schemaRef ds:uri="93aa6782-6559-4777-aeb3-432934e9e84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6F7632D-8045-45AD-83A9-88EBFEA790AE}">
  <ds:schemaRefs>
    <ds:schemaRef ds:uri="http://schemas.microsoft.com/office/2006/metadata/properties"/>
    <ds:schemaRef ds:uri="http://schemas.microsoft.com/office/infopath/2007/PartnerControls"/>
    <ds:schemaRef ds:uri="93aa6782-6559-4777-aeb3-432934e9e843"/>
    <ds:schemaRef ds:uri="2920768a-d572-4496-b882-e1569ee81b8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2329</TotalTime>
  <Words>245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 Theme</vt:lpstr>
      <vt:lpstr>UNH Target Lab Update</vt:lpstr>
      <vt:lpstr>Reliquifier Commissioning</vt:lpstr>
      <vt:lpstr>Reliquifier Commissioning</vt:lpstr>
      <vt:lpstr>Reliquifier Commissioning</vt:lpstr>
      <vt:lpstr>Reliquifier Commissioning</vt:lpstr>
      <vt:lpstr>Reliquifier Commissioning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dPol vs. Freq.</dc:title>
  <dc:creator>Elena Long</dc:creator>
  <cp:lastModifiedBy>Elena Long</cp:lastModifiedBy>
  <cp:revision>586</cp:revision>
  <cp:lastPrinted>2023-08-17T14:01:49Z</cp:lastPrinted>
  <dcterms:created xsi:type="dcterms:W3CDTF">2020-09-21T15:39:59Z</dcterms:created>
  <dcterms:modified xsi:type="dcterms:W3CDTF">2024-07-19T15:02:50Z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0x010100DBBCC5B2167CD248A9E58D5D020D9CCF</vt:lpwstr>
  </property>
  <property fmtid="{D5CDD505-2E9C-101B-9397-08002B2CF9AE}" pid="3" name="MediaServiceImageTags">
    <vt:lpwstr/>
  </property>
</Properties>
</file>