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11F8E-5B8D-4323-90F6-C8B98C33596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F6E20-EF35-4D9D-92EA-7C9E39A9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5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C492D-5134-4F62-9413-193E678DFA43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1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74B7-073A-44E2-A8F8-A116A8144936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3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9CCC-BA3D-484A-B704-AD0FAA89325A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6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BBF6-A2CE-476C-93E5-DA5E3D73A7C7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9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6A4D-2B9A-4F25-B9D3-2B6AAD8D299D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19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6645-F40A-4296-8FA0-D4268B1512E4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5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4363-F23F-4F81-972A-88F682892D7D}" type="datetime1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8DB6-D9FD-49E5-B5F6-819EE533FBD3}" type="datetime1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7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1ADD-3256-475E-94C2-F624512395D1}" type="datetime1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9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12A6-B6A0-40DA-B9AD-0E9417284095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4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49B8-D36B-4F3E-BE5D-8499BCD27283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1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DB2CB-1F27-497B-8721-DB97626787C9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A0EC-5F4D-472E-9167-B6CA03F5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HMS Quad PSU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Reset after Turning on 480VAc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Aug, 23, 2021</a:t>
            </a:r>
          </a:p>
          <a:p>
            <a:r>
              <a:rPr lang="en-US" dirty="0" smtClean="0"/>
              <a:t>Steven Lassiter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967F-39F9-4D61-A354-2AA79967E0DD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8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HMS Quad’s new PSU’s dump switch is a motor contactor that has a delay in resetting itself when power is initially applied to it.</a:t>
            </a:r>
          </a:p>
          <a:p>
            <a:r>
              <a:rPr lang="en-US" dirty="0" smtClean="0"/>
              <a:t>Turn </a:t>
            </a:r>
            <a:r>
              <a:rPr lang="en-US" dirty="0" smtClean="0"/>
              <a:t>on the 480Vac switch located on top pf the PSU.</a:t>
            </a:r>
          </a:p>
          <a:p>
            <a:r>
              <a:rPr lang="en-US" dirty="0" smtClean="0"/>
              <a:t>Using the HMI, bring up the </a:t>
            </a:r>
            <a:r>
              <a:rPr lang="en-US" dirty="0" smtClean="0"/>
              <a:t>PSU screen </a:t>
            </a:r>
            <a:r>
              <a:rPr lang="en-US" dirty="0" smtClean="0"/>
              <a:t>and put PSU in remote </a:t>
            </a:r>
            <a:r>
              <a:rPr lang="en-US" dirty="0" smtClean="0"/>
              <a:t>mode.</a:t>
            </a:r>
            <a:endParaRPr lang="en-US" dirty="0" smtClean="0"/>
          </a:p>
          <a:p>
            <a:r>
              <a:rPr lang="en-US" dirty="0" smtClean="0"/>
              <a:t>Go to interlock page and </a:t>
            </a:r>
            <a:r>
              <a:rPr lang="en-US" dirty="0" smtClean="0"/>
              <a:t>perform </a:t>
            </a:r>
            <a:r>
              <a:rPr lang="en-US" dirty="0" smtClean="0"/>
              <a:t>a fast </a:t>
            </a:r>
            <a:r>
              <a:rPr lang="en-US" dirty="0" smtClean="0"/>
              <a:t>discharge.</a:t>
            </a:r>
            <a:endParaRPr lang="en-US" dirty="0" smtClean="0"/>
          </a:p>
          <a:p>
            <a:r>
              <a:rPr lang="en-US" dirty="0" smtClean="0"/>
              <a:t>Reset the Dump </a:t>
            </a:r>
            <a:r>
              <a:rPr lang="en-US" dirty="0" smtClean="0"/>
              <a:t>Switch, </a:t>
            </a:r>
            <a:r>
              <a:rPr lang="en-US" dirty="0" smtClean="0"/>
              <a:t>bottom left of interlock 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Should hear a mechanical </a:t>
            </a:r>
            <a:r>
              <a:rPr lang="en-US" smtClean="0"/>
              <a:t>closing noise if </a:t>
            </a:r>
            <a:r>
              <a:rPr lang="en-US" dirty="0" smtClean="0"/>
              <a:t>next to PSU.</a:t>
            </a:r>
            <a:endParaRPr lang="en-US" dirty="0" smtClean="0"/>
          </a:p>
          <a:p>
            <a:r>
              <a:rPr lang="en-US" dirty="0" smtClean="0"/>
              <a:t>Reset </a:t>
            </a:r>
            <a:r>
              <a:rPr lang="en-US" dirty="0" smtClean="0"/>
              <a:t>interlocks, </a:t>
            </a:r>
            <a:r>
              <a:rPr lang="en-US" dirty="0" smtClean="0"/>
              <a:t>center-top of interlock page.</a:t>
            </a:r>
          </a:p>
          <a:p>
            <a:r>
              <a:rPr lang="en-US" dirty="0" smtClean="0"/>
              <a:t>Close Interlock page and verify operation on PSU </a:t>
            </a:r>
            <a:r>
              <a:rPr lang="en-US" dirty="0"/>
              <a:t>p</a:t>
            </a:r>
            <a:r>
              <a:rPr lang="en-US" dirty="0" smtClean="0"/>
              <a:t>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BBF6-A2CE-476C-93E5-DA5E3D73A7C7}" type="datetime1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3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293" y="823569"/>
            <a:ext cx="9702117" cy="5425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4456"/>
          </a:xfrm>
        </p:spPr>
        <p:txBody>
          <a:bodyPr/>
          <a:lstStyle/>
          <a:p>
            <a:pPr algn="ctr"/>
            <a:r>
              <a:rPr lang="en-US" dirty="0" smtClean="0"/>
              <a:t>Initial Screen Before Turning on 480Vac power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8CB-8F0B-4ED7-8FAB-B62E5D5C9797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3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987523" y="4132162"/>
            <a:ext cx="435935" cy="18613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3" idx="6"/>
          </p:cNvCxnSpPr>
          <p:nvPr/>
        </p:nvCxnSpPr>
        <p:spPr>
          <a:xfrm flipV="1">
            <a:off x="4423458" y="4025031"/>
            <a:ext cx="1132390" cy="20020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75767" y="1459020"/>
            <a:ext cx="334411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Pressing in either of these boxes will pop up this the PSU screen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1110539"/>
            <a:ext cx="1887638" cy="134329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4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1208" y="764253"/>
            <a:ext cx="7901472" cy="5622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1219"/>
            <a:ext cx="12192000" cy="6781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After turning on 480Vac power switch on top of PSU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8CB-8F0B-4ED7-8FAB-B62E5D5C9797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5950" y="3808711"/>
            <a:ext cx="3172047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Press the local box to put controls in remote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2131974" y="2352952"/>
            <a:ext cx="3545812" cy="145575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56397" y="5536952"/>
            <a:ext cx="245789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480 power should be green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4085344" y="2636998"/>
            <a:ext cx="4068056" cy="289995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019953" y="3002681"/>
            <a:ext cx="3172047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Many interlocks may be present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ascii</a:t>
            </a:r>
            <a:r>
              <a:rPr lang="en-US" dirty="0" smtClean="0"/>
              <a:t> and hardware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0"/>
          </p:cNvCxnSpPr>
          <p:nvPr/>
        </p:nvCxnSpPr>
        <p:spPr>
          <a:xfrm flipH="1" flipV="1">
            <a:off x="9218428" y="2271316"/>
            <a:ext cx="1387549" cy="73136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0"/>
          </p:cNvCxnSpPr>
          <p:nvPr/>
        </p:nvCxnSpPr>
        <p:spPr>
          <a:xfrm flipH="1" flipV="1">
            <a:off x="8718698" y="2721935"/>
            <a:ext cx="1887279" cy="280746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4934" y="1063678"/>
            <a:ext cx="245789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Communication should be green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682954" y="1407196"/>
            <a:ext cx="3287599" cy="10813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11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658" y="621120"/>
            <a:ext cx="8374133" cy="5917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81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Fast Discharge to </a:t>
            </a:r>
            <a:r>
              <a:rPr lang="en-US" dirty="0" smtClean="0"/>
              <a:t>initially </a:t>
            </a:r>
            <a:r>
              <a:rPr lang="en-US" dirty="0" smtClean="0"/>
              <a:t>arm </a:t>
            </a:r>
            <a:r>
              <a:rPr lang="en-US" dirty="0"/>
              <a:t>D</a:t>
            </a:r>
            <a:r>
              <a:rPr lang="en-US" dirty="0" smtClean="0"/>
              <a:t>ump Switch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8CB-8F0B-4ED7-8FAB-B62E5D5C9797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610600" y="4776728"/>
            <a:ext cx="334411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 a Fast Discharge and click on the are you sure button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7097486" y="3854297"/>
            <a:ext cx="1513114" cy="124559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1"/>
          </p:cNvCxnSpPr>
          <p:nvPr/>
        </p:nvCxnSpPr>
        <p:spPr>
          <a:xfrm flipH="1" flipV="1">
            <a:off x="4871558" y="4594165"/>
            <a:ext cx="3739042" cy="5057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872510" y="1133805"/>
            <a:ext cx="2082209" cy="12003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Dump Switch is also labeled as </a:t>
            </a:r>
            <a:r>
              <a:rPr lang="en-US" dirty="0" err="1" smtClean="0"/>
              <a:t>Preregulator</a:t>
            </a:r>
            <a:r>
              <a:rPr lang="en-US" dirty="0" smtClean="0"/>
              <a:t> Failure Interlock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 flipV="1">
            <a:off x="8855402" y="1555183"/>
            <a:ext cx="1017108" cy="17878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5" idx="1"/>
          </p:cNvCxnSpPr>
          <p:nvPr/>
        </p:nvCxnSpPr>
        <p:spPr>
          <a:xfrm flipH="1">
            <a:off x="8697433" y="1733970"/>
            <a:ext cx="1175077" cy="49389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59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6227" y="804456"/>
            <a:ext cx="7834220" cy="55534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4456"/>
          </a:xfrm>
        </p:spPr>
        <p:txBody>
          <a:bodyPr/>
          <a:lstStyle/>
          <a:p>
            <a:pPr algn="ctr"/>
            <a:r>
              <a:rPr lang="en-US" dirty="0" smtClean="0"/>
              <a:t>Cleared Interlocks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8CB-8F0B-4ED7-8FAB-B62E5D5C9797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6</a:t>
            </a:fld>
            <a:endParaRPr lang="en-US"/>
          </a:p>
        </p:txBody>
      </p:sp>
      <p:cxnSp>
        <p:nvCxnSpPr>
          <p:cNvPr id="9" name="Straight Arrow Connector 8"/>
          <p:cNvCxnSpPr>
            <a:stCxn id="10" idx="3"/>
          </p:cNvCxnSpPr>
          <p:nvPr/>
        </p:nvCxnSpPr>
        <p:spPr>
          <a:xfrm>
            <a:off x="3794051" y="1735932"/>
            <a:ext cx="3276600" cy="175154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932" y="1412766"/>
            <a:ext cx="334411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Reset the Dump Switch then Rest Interlocks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381693" y="2059097"/>
            <a:ext cx="4327451" cy="381007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420447" y="1735931"/>
            <a:ext cx="2771553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After resets, all interlocks should be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3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98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Turning on PSU mains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3786" y="2187734"/>
            <a:ext cx="5806014" cy="4064210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199" y="2170837"/>
            <a:ext cx="5810693" cy="410538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BD8CB-8F0B-4ED7-8FAB-B62E5D5C9797}" type="datetime1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HMS Quad PSU reset 2021.pptx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A0EC-5F4D-472E-9167-B6CA03F5B579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9103" y="1324991"/>
            <a:ext cx="334411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Press “PSU On” to turn on current to the magnet – under “Remote”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>
            <a:off x="2021163" y="1971322"/>
            <a:ext cx="892158" cy="151788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638773" y="5520553"/>
            <a:ext cx="3344119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Watch for commands to go out to PSU “F” then “N” then “WA ##”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H="1" flipV="1">
            <a:off x="9982200" y="4582633"/>
            <a:ext cx="328633" cy="93792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0698" y="574158"/>
            <a:ext cx="67761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F= PSU off does this first to make sure PSU is off or PSU will hang up if it is on and the N command goes out. Needs to see a change in the command</a:t>
            </a:r>
          </a:p>
          <a:p>
            <a:r>
              <a:rPr lang="en-US" dirty="0" smtClean="0"/>
              <a:t>N= PSU on command</a:t>
            </a:r>
          </a:p>
          <a:p>
            <a:r>
              <a:rPr lang="en-US" dirty="0" err="1" smtClean="0"/>
              <a:t>Wa</a:t>
            </a:r>
            <a:r>
              <a:rPr lang="en-US" dirty="0" smtClean="0"/>
              <a:t> ## sets ramp rate  - predefined.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364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HMS Quad PSU  Reset after Turning on 480VAc</vt:lpstr>
      <vt:lpstr>Quick Instructions</vt:lpstr>
      <vt:lpstr>Initial Screen Before Turning on 480Vac power</vt:lpstr>
      <vt:lpstr>After turning on 480Vac power switch on top of PSU</vt:lpstr>
      <vt:lpstr>Fast Discharge to initially arm Dump Switch</vt:lpstr>
      <vt:lpstr>Cleared Interlocks</vt:lpstr>
      <vt:lpstr>Turning on PSU mains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HMS Quad PSU  Reset after Turning on 480VAc</dc:title>
  <dc:creator>Steve Lassiter</dc:creator>
  <cp:lastModifiedBy>Steve Lassiter</cp:lastModifiedBy>
  <cp:revision>17</cp:revision>
  <dcterms:created xsi:type="dcterms:W3CDTF">2021-08-23T15:03:59Z</dcterms:created>
  <dcterms:modified xsi:type="dcterms:W3CDTF">2021-08-24T15:40:00Z</dcterms:modified>
</cp:coreProperties>
</file>